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141" rtl="0" eaLnBrk="1" latinLnBrk="0" hangingPunct="1">
      <a:defRPr kumimoji="1" sz="1799" kern="1200">
        <a:solidFill>
          <a:schemeClr val="tx1"/>
        </a:solidFill>
        <a:latin typeface="+mn-lt"/>
        <a:ea typeface="+mn-ea"/>
        <a:cs typeface="+mn-cs"/>
      </a:defRPr>
    </a:lvl1pPr>
    <a:lvl2pPr marL="457070" algn="l" defTabSz="914141" rtl="0" eaLnBrk="1" latinLnBrk="0" hangingPunct="1">
      <a:defRPr kumimoji="1" sz="1799" kern="1200">
        <a:solidFill>
          <a:schemeClr val="tx1"/>
        </a:solidFill>
        <a:latin typeface="+mn-lt"/>
        <a:ea typeface="+mn-ea"/>
        <a:cs typeface="+mn-cs"/>
      </a:defRPr>
    </a:lvl2pPr>
    <a:lvl3pPr marL="914141" algn="l" defTabSz="914141" rtl="0" eaLnBrk="1" latinLnBrk="0" hangingPunct="1">
      <a:defRPr kumimoji="1" sz="1799" kern="1200">
        <a:solidFill>
          <a:schemeClr val="tx1"/>
        </a:solidFill>
        <a:latin typeface="+mn-lt"/>
        <a:ea typeface="+mn-ea"/>
        <a:cs typeface="+mn-cs"/>
      </a:defRPr>
    </a:lvl3pPr>
    <a:lvl4pPr marL="1371212" algn="l" defTabSz="914141" rtl="0" eaLnBrk="1" latinLnBrk="0" hangingPunct="1">
      <a:defRPr kumimoji="1" sz="1799" kern="1200">
        <a:solidFill>
          <a:schemeClr val="tx1"/>
        </a:solidFill>
        <a:latin typeface="+mn-lt"/>
        <a:ea typeface="+mn-ea"/>
        <a:cs typeface="+mn-cs"/>
      </a:defRPr>
    </a:lvl4pPr>
    <a:lvl5pPr marL="1828281" algn="l" defTabSz="914141" rtl="0" eaLnBrk="1" latinLnBrk="0" hangingPunct="1">
      <a:defRPr kumimoji="1" sz="1799" kern="1200">
        <a:solidFill>
          <a:schemeClr val="tx1"/>
        </a:solidFill>
        <a:latin typeface="+mn-lt"/>
        <a:ea typeface="+mn-ea"/>
        <a:cs typeface="+mn-cs"/>
      </a:defRPr>
    </a:lvl5pPr>
    <a:lvl6pPr marL="2285351" algn="l" defTabSz="914141" rtl="0" eaLnBrk="1" latinLnBrk="0" hangingPunct="1">
      <a:defRPr kumimoji="1" sz="1799" kern="1200">
        <a:solidFill>
          <a:schemeClr val="tx1"/>
        </a:solidFill>
        <a:latin typeface="+mn-lt"/>
        <a:ea typeface="+mn-ea"/>
        <a:cs typeface="+mn-cs"/>
      </a:defRPr>
    </a:lvl6pPr>
    <a:lvl7pPr marL="2742421" algn="l" defTabSz="914141" rtl="0" eaLnBrk="1" latinLnBrk="0" hangingPunct="1">
      <a:defRPr kumimoji="1" sz="1799" kern="1200">
        <a:solidFill>
          <a:schemeClr val="tx1"/>
        </a:solidFill>
        <a:latin typeface="+mn-lt"/>
        <a:ea typeface="+mn-ea"/>
        <a:cs typeface="+mn-cs"/>
      </a:defRPr>
    </a:lvl7pPr>
    <a:lvl8pPr marL="3199492" algn="l" defTabSz="914141" rtl="0" eaLnBrk="1" latinLnBrk="0" hangingPunct="1">
      <a:defRPr kumimoji="1" sz="1799" kern="1200">
        <a:solidFill>
          <a:schemeClr val="tx1"/>
        </a:solidFill>
        <a:latin typeface="+mn-lt"/>
        <a:ea typeface="+mn-ea"/>
        <a:cs typeface="+mn-cs"/>
      </a:defRPr>
    </a:lvl8pPr>
    <a:lvl9pPr marL="3656563" algn="l" defTabSz="914141" rtl="0" eaLnBrk="1" latinLnBrk="0" hangingPunct="1">
      <a:defRPr kumimoji="1" sz="17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33" d="100"/>
          <a:sy n="33" d="100"/>
        </p:scale>
        <p:origin x="2606" y="120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1DDA461-C7B5-DFF3-8AA8-F52B2E6435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3C507B7-FF32-FECD-A835-10EF608312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9" indent="0" algn="ctr">
              <a:buNone/>
              <a:defRPr sz="2000"/>
            </a:lvl2pPr>
            <a:lvl3pPr marL="914418" indent="0" algn="ctr">
              <a:buNone/>
              <a:defRPr sz="1800"/>
            </a:lvl3pPr>
            <a:lvl4pPr marL="1371627" indent="0" algn="ctr">
              <a:buNone/>
              <a:defRPr sz="1600"/>
            </a:lvl4pPr>
            <a:lvl5pPr marL="1828837" indent="0" algn="ctr">
              <a:buNone/>
              <a:defRPr sz="1600"/>
            </a:lvl5pPr>
            <a:lvl6pPr marL="2286046" indent="0" algn="ctr">
              <a:buNone/>
              <a:defRPr sz="1600"/>
            </a:lvl6pPr>
            <a:lvl7pPr marL="2743255" indent="0" algn="ctr">
              <a:buNone/>
              <a:defRPr sz="1600"/>
            </a:lvl7pPr>
            <a:lvl8pPr marL="3200464" indent="0" algn="ctr">
              <a:buNone/>
              <a:defRPr sz="1600"/>
            </a:lvl8pPr>
            <a:lvl9pPr marL="3657673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D92D420-DE38-FD95-87B5-92FC6DFC1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F0D7F-DBBD-47BD-A66F-373697E122B2}" type="datetimeFigureOut">
              <a:rPr kumimoji="1" lang="ja-JP" altLang="en-US" smtClean="0"/>
              <a:t>2023/9/9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0326467-B2E5-8B31-6CB7-8C4F212DF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FE9DF5D-67A4-2108-E2A1-D081C14AA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1E055-0B7E-46B3-B6A6-A4160F5430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8020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C98F92-3B8C-4756-33B8-C885C40B9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55DA2EE-BD57-A78E-9C46-DBEB245D21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AECDE35-FE84-A3BA-E4A8-9E3166916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F0D7F-DBBD-47BD-A66F-373697E122B2}" type="datetimeFigureOut">
              <a:rPr kumimoji="1" lang="ja-JP" altLang="en-US" smtClean="0"/>
              <a:t>2023/9/9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AC42FE2-90DA-AE69-45F1-6E6F597CF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DFDE44E-FC21-8806-7E53-966A715D1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1E055-0B7E-46B3-B6A6-A4160F5430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4921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C1BE735-75DE-3842-EBD9-22CE1C7F3A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1EC2C74-4CF7-D047-FF20-73248CF246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DC81B33-F405-BF6B-4875-E740B766B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F0D7F-DBBD-47BD-A66F-373697E122B2}" type="datetimeFigureOut">
              <a:rPr kumimoji="1" lang="ja-JP" altLang="en-US" smtClean="0"/>
              <a:t>2023/9/9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912CB27-C37F-0148-6CB2-5FAD66BD0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2B7D2D1-9DDC-C9AA-A9BE-7CEC0312C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1E055-0B7E-46B3-B6A6-A4160F5430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9983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2C6E38-A405-A3AE-12D1-7E09C0C64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D87B5CB-BECC-4D2F-6362-5607E2E5E4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32B9DB1-0777-3D55-A741-181DDDC0C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F0D7F-DBBD-47BD-A66F-373697E122B2}" type="datetimeFigureOut">
              <a:rPr kumimoji="1" lang="ja-JP" altLang="en-US" smtClean="0"/>
              <a:t>2023/9/9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72400D9-7C06-D865-3D9C-0C98A3DF7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B4EE9AC-C585-8904-F70E-60ED6DFF2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1E055-0B7E-46B3-B6A6-A4160F5430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4764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57394B-AD00-621A-E767-98B0BDF5AB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27BD1AF-052E-E92D-ECCC-662BFC95A4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1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2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5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576DE14-3FB1-5FA2-C36D-40F11B936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F0D7F-DBBD-47BD-A66F-373697E122B2}" type="datetimeFigureOut">
              <a:rPr kumimoji="1" lang="ja-JP" altLang="en-US" smtClean="0"/>
              <a:t>2023/9/9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8C3BE12-2528-F9BB-3F66-0863D3CE0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6C5305A-4307-5A1C-A271-DBE751CFE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1E055-0B7E-46B3-B6A6-A4160F5430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4709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34D4FC0-E8A0-E5EF-89D1-8803FA17E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4F754CD-CD59-86B6-92D0-408603E488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8462C36-38E6-FFB2-97D8-E12BD0AEA5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73BCEC6-48D7-9B88-6C5B-A8FF9DC9A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F0D7F-DBBD-47BD-A66F-373697E122B2}" type="datetimeFigureOut">
              <a:rPr kumimoji="1" lang="ja-JP" altLang="en-US" smtClean="0"/>
              <a:t>2023/9/9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EC6C00F-333F-5E29-19CD-80095C835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0430846-6129-5362-72CD-6A2A3BDF2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1E055-0B7E-46B3-B6A6-A4160F5430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7825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47C8C0-E858-AE71-6349-C7FB6D00C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3C4A08A-0A28-CB2F-CEBB-DF077AFA13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9" indent="0">
              <a:buNone/>
              <a:defRPr sz="2000" b="1"/>
            </a:lvl2pPr>
            <a:lvl3pPr marL="914418" indent="0">
              <a:buNone/>
              <a:defRPr sz="1800" b="1"/>
            </a:lvl3pPr>
            <a:lvl4pPr marL="1371627" indent="0">
              <a:buNone/>
              <a:defRPr sz="1600" b="1"/>
            </a:lvl4pPr>
            <a:lvl5pPr marL="1828837" indent="0">
              <a:buNone/>
              <a:defRPr sz="1600" b="1"/>
            </a:lvl5pPr>
            <a:lvl6pPr marL="2286046" indent="0">
              <a:buNone/>
              <a:defRPr sz="1600" b="1"/>
            </a:lvl6pPr>
            <a:lvl7pPr marL="2743255" indent="0">
              <a:buNone/>
              <a:defRPr sz="1600" b="1"/>
            </a:lvl7pPr>
            <a:lvl8pPr marL="3200464" indent="0">
              <a:buNone/>
              <a:defRPr sz="1600" b="1"/>
            </a:lvl8pPr>
            <a:lvl9pPr marL="3657673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89F1D74-7DFE-E8CB-B420-D1645F2836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A34C12F-790A-3975-9E7A-FD5F49B70A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9" indent="0">
              <a:buNone/>
              <a:defRPr sz="2000" b="1"/>
            </a:lvl2pPr>
            <a:lvl3pPr marL="914418" indent="0">
              <a:buNone/>
              <a:defRPr sz="1800" b="1"/>
            </a:lvl3pPr>
            <a:lvl4pPr marL="1371627" indent="0">
              <a:buNone/>
              <a:defRPr sz="1600" b="1"/>
            </a:lvl4pPr>
            <a:lvl5pPr marL="1828837" indent="0">
              <a:buNone/>
              <a:defRPr sz="1600" b="1"/>
            </a:lvl5pPr>
            <a:lvl6pPr marL="2286046" indent="0">
              <a:buNone/>
              <a:defRPr sz="1600" b="1"/>
            </a:lvl6pPr>
            <a:lvl7pPr marL="2743255" indent="0">
              <a:buNone/>
              <a:defRPr sz="1600" b="1"/>
            </a:lvl7pPr>
            <a:lvl8pPr marL="3200464" indent="0">
              <a:buNone/>
              <a:defRPr sz="1600" b="1"/>
            </a:lvl8pPr>
            <a:lvl9pPr marL="3657673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73449B8-D74E-1D20-D483-E5DA88BA56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443FD8E-97A1-24BE-CD95-A97CC7F21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F0D7F-DBBD-47BD-A66F-373697E122B2}" type="datetimeFigureOut">
              <a:rPr kumimoji="1" lang="ja-JP" altLang="en-US" smtClean="0"/>
              <a:t>2023/9/9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75EDFD9-A410-B77E-D5D6-15D849659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3759CEF-770F-49D0-E7D9-980611302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1E055-0B7E-46B3-B6A6-A4160F5430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7667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505F6E-94B5-5DF6-6383-D55C9BADE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7455758-DE68-22C4-8888-B1DEABB2B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F0D7F-DBBD-47BD-A66F-373697E122B2}" type="datetimeFigureOut">
              <a:rPr kumimoji="1" lang="ja-JP" altLang="en-US" smtClean="0"/>
              <a:t>2023/9/9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EE87372-0BAF-5618-5C42-90EACD4EB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8DB734F-9F42-CDD3-E125-2A2F78304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1E055-0B7E-46B3-B6A6-A4160F5430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871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564A54C-D0AA-04D1-24F3-CD980B1CA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F0D7F-DBBD-47BD-A66F-373697E122B2}" type="datetimeFigureOut">
              <a:rPr kumimoji="1" lang="ja-JP" altLang="en-US" smtClean="0"/>
              <a:t>2023/9/9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F6A6ED5-829A-ED9E-6F78-1EF626BB8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C67ED3D-4CE5-DD01-7B06-43AE149BF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1E055-0B7E-46B3-B6A6-A4160F5430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7565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CA9F5C-143F-7FF3-65E0-5965097CF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9E8F8A7-C420-2180-BC5E-A0C30B5B37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085F1EE-C75C-864E-E928-1948A0B779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9" indent="0">
              <a:buNone/>
              <a:defRPr sz="1400"/>
            </a:lvl2pPr>
            <a:lvl3pPr marL="914418" indent="0">
              <a:buNone/>
              <a:defRPr sz="1200"/>
            </a:lvl3pPr>
            <a:lvl4pPr marL="1371627" indent="0">
              <a:buNone/>
              <a:defRPr sz="1000"/>
            </a:lvl4pPr>
            <a:lvl5pPr marL="1828837" indent="0">
              <a:buNone/>
              <a:defRPr sz="1000"/>
            </a:lvl5pPr>
            <a:lvl6pPr marL="2286046" indent="0">
              <a:buNone/>
              <a:defRPr sz="1000"/>
            </a:lvl6pPr>
            <a:lvl7pPr marL="2743255" indent="0">
              <a:buNone/>
              <a:defRPr sz="1000"/>
            </a:lvl7pPr>
            <a:lvl8pPr marL="3200464" indent="0">
              <a:buNone/>
              <a:defRPr sz="1000"/>
            </a:lvl8pPr>
            <a:lvl9pPr marL="3657673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4CAF89F-D32B-701D-61AF-5E8E6B17B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F0D7F-DBBD-47BD-A66F-373697E122B2}" type="datetimeFigureOut">
              <a:rPr kumimoji="1" lang="ja-JP" altLang="en-US" smtClean="0"/>
              <a:t>2023/9/9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8AC0C5-8F13-4B64-9E45-B4043499B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8DC693-0718-E4CF-29DD-E1E0133B2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1E055-0B7E-46B3-B6A6-A4160F5430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6088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E93DC0-4C4D-296D-27C0-EE0A3A325B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8EAD195-1DE9-3987-97B5-C152909662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9" indent="0">
              <a:buNone/>
              <a:defRPr sz="2800"/>
            </a:lvl2pPr>
            <a:lvl3pPr marL="914418" indent="0">
              <a:buNone/>
              <a:defRPr sz="2400"/>
            </a:lvl3pPr>
            <a:lvl4pPr marL="1371627" indent="0">
              <a:buNone/>
              <a:defRPr sz="2000"/>
            </a:lvl4pPr>
            <a:lvl5pPr marL="1828837" indent="0">
              <a:buNone/>
              <a:defRPr sz="2000"/>
            </a:lvl5pPr>
            <a:lvl6pPr marL="2286046" indent="0">
              <a:buNone/>
              <a:defRPr sz="2000"/>
            </a:lvl6pPr>
            <a:lvl7pPr marL="2743255" indent="0">
              <a:buNone/>
              <a:defRPr sz="2000"/>
            </a:lvl7pPr>
            <a:lvl8pPr marL="3200464" indent="0">
              <a:buNone/>
              <a:defRPr sz="2000"/>
            </a:lvl8pPr>
            <a:lvl9pPr marL="3657673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F155245-96E6-AA97-4F47-7507BB6544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9" indent="0">
              <a:buNone/>
              <a:defRPr sz="1400"/>
            </a:lvl2pPr>
            <a:lvl3pPr marL="914418" indent="0">
              <a:buNone/>
              <a:defRPr sz="1200"/>
            </a:lvl3pPr>
            <a:lvl4pPr marL="1371627" indent="0">
              <a:buNone/>
              <a:defRPr sz="1000"/>
            </a:lvl4pPr>
            <a:lvl5pPr marL="1828837" indent="0">
              <a:buNone/>
              <a:defRPr sz="1000"/>
            </a:lvl5pPr>
            <a:lvl6pPr marL="2286046" indent="0">
              <a:buNone/>
              <a:defRPr sz="1000"/>
            </a:lvl6pPr>
            <a:lvl7pPr marL="2743255" indent="0">
              <a:buNone/>
              <a:defRPr sz="1000"/>
            </a:lvl7pPr>
            <a:lvl8pPr marL="3200464" indent="0">
              <a:buNone/>
              <a:defRPr sz="1000"/>
            </a:lvl8pPr>
            <a:lvl9pPr marL="3657673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46A6F14-ED56-D869-CF23-7FC8A2F75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F0D7F-DBBD-47BD-A66F-373697E122B2}" type="datetimeFigureOut">
              <a:rPr kumimoji="1" lang="ja-JP" altLang="en-US" smtClean="0"/>
              <a:t>2023/9/9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B247E2C-CB9F-6751-ABA7-10FBD38D3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4F07B04-D344-A7F9-86DD-F5997B693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1E055-0B7E-46B3-B6A6-A4160F5430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3681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4A2F198-18A9-7C59-54EF-C492550B9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79EFD43-6ED8-FDDE-2923-6192872C7E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AF5BD9-A6EC-D0EC-47DE-08A5624AF1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2F0D7F-DBBD-47BD-A66F-373697E122B2}" type="datetimeFigureOut">
              <a:rPr kumimoji="1" lang="ja-JP" altLang="en-US" smtClean="0"/>
              <a:t>2023/9/9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F3439C7-B7DF-2502-1134-17B4E312B0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4466B5B-741B-B515-57E9-CED6CE8FCA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11E055-0B7E-46B3-B6A6-A4160F5430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8019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18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18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4" indent="-228605" algn="l" defTabSz="91441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3" indent="-228605" algn="l" defTabSz="91441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32" indent="-228605" algn="l" defTabSz="91441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41" indent="-228605" algn="l" defTabSz="91441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50" indent="-228605" algn="l" defTabSz="91441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59" indent="-228605" algn="l" defTabSz="91441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69" indent="-228605" algn="l" defTabSz="91441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78" indent="-228605" algn="l" defTabSz="91441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1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9" algn="l" defTabSz="91441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8" algn="l" defTabSz="91441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7" algn="l" defTabSz="91441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7" algn="l" defTabSz="91441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46" algn="l" defTabSz="91441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55" algn="l" defTabSz="91441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64" algn="l" defTabSz="91441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73" algn="l" defTabSz="91441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E3ACE5B1-D9E4-8749-1EBB-6C257BB5C9DF}"/>
              </a:ext>
            </a:extLst>
          </p:cNvPr>
          <p:cNvSpPr txBox="1"/>
          <p:nvPr/>
        </p:nvSpPr>
        <p:spPr>
          <a:xfrm>
            <a:off x="-8075413" y="2954641"/>
            <a:ext cx="3466013" cy="41812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2117" dirty="0">
                <a:solidFill>
                  <a:schemeClr val="bg1"/>
                </a:solidFill>
              </a:rPr>
              <a:t>85</a:t>
            </a:r>
            <a:r>
              <a:rPr lang="ja-JP" altLang="en-US" sz="2117" dirty="0">
                <a:solidFill>
                  <a:schemeClr val="bg1"/>
                </a:solidFill>
              </a:rPr>
              <a:t>　ブルーカーボン生態系</a:t>
            </a: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7E193FBE-97B7-80DE-11F4-9AC0D2EFCBF0}"/>
              </a:ext>
            </a:extLst>
          </p:cNvPr>
          <p:cNvSpPr txBox="1"/>
          <p:nvPr/>
        </p:nvSpPr>
        <p:spPr>
          <a:xfrm>
            <a:off x="17042058" y="2258655"/>
            <a:ext cx="2924198" cy="41812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2117" dirty="0"/>
              <a:t>30</a:t>
            </a:r>
            <a:r>
              <a:rPr lang="ja-JP" altLang="en-US" sz="2117" dirty="0"/>
              <a:t>　オープンデータ化</a:t>
            </a: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F8A39519-4611-403D-21AE-974489474F86}"/>
              </a:ext>
            </a:extLst>
          </p:cNvPr>
          <p:cNvSpPr txBox="1"/>
          <p:nvPr/>
        </p:nvSpPr>
        <p:spPr>
          <a:xfrm>
            <a:off x="18126988" y="263673"/>
            <a:ext cx="4007828" cy="41812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2117" dirty="0"/>
              <a:t>51</a:t>
            </a:r>
            <a:r>
              <a:rPr lang="ja-JP" altLang="en-US" sz="2117" dirty="0"/>
              <a:t>　グリーンスローモビリティ</a:t>
            </a: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E0F983C3-462B-A045-0043-D9B474AA21F8}"/>
              </a:ext>
            </a:extLst>
          </p:cNvPr>
          <p:cNvSpPr txBox="1"/>
          <p:nvPr/>
        </p:nvSpPr>
        <p:spPr>
          <a:xfrm>
            <a:off x="16148957" y="-310558"/>
            <a:ext cx="2924198" cy="41812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2117" dirty="0"/>
              <a:t>50</a:t>
            </a:r>
            <a:r>
              <a:rPr lang="ja-JP" altLang="en-US" sz="2117" dirty="0"/>
              <a:t>　シェアモビリティ</a:t>
            </a:r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6D372784-534F-63B8-B738-DEF59DA9C957}"/>
              </a:ext>
            </a:extLst>
          </p:cNvPr>
          <p:cNvSpPr txBox="1"/>
          <p:nvPr/>
        </p:nvSpPr>
        <p:spPr>
          <a:xfrm>
            <a:off x="22347023" y="1874890"/>
            <a:ext cx="1991251" cy="41812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2117" dirty="0">
                <a:solidFill>
                  <a:schemeClr val="bg1"/>
                </a:solidFill>
              </a:rPr>
              <a:t>55</a:t>
            </a:r>
            <a:r>
              <a:rPr lang="ja-JP" altLang="en-US" sz="2117" dirty="0">
                <a:solidFill>
                  <a:schemeClr val="bg1"/>
                </a:solidFill>
              </a:rPr>
              <a:t>　</a:t>
            </a:r>
            <a:r>
              <a:rPr lang="en-US" altLang="ja-JP" sz="2117" dirty="0">
                <a:solidFill>
                  <a:schemeClr val="bg1"/>
                </a:solidFill>
              </a:rPr>
              <a:t>PLATEAU</a:t>
            </a:r>
            <a:endParaRPr lang="ja-JP" altLang="en-US" sz="2117" dirty="0">
              <a:solidFill>
                <a:schemeClr val="bg1"/>
              </a:solidFill>
            </a:endParaRPr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010C2188-518E-204C-993E-C335D4B3B51A}"/>
              </a:ext>
            </a:extLst>
          </p:cNvPr>
          <p:cNvSpPr txBox="1"/>
          <p:nvPr/>
        </p:nvSpPr>
        <p:spPr>
          <a:xfrm>
            <a:off x="18224206" y="5454461"/>
            <a:ext cx="1915909" cy="41812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2117" dirty="0">
                <a:solidFill>
                  <a:schemeClr val="bg1"/>
                </a:solidFill>
              </a:rPr>
              <a:t>62</a:t>
            </a:r>
            <a:r>
              <a:rPr lang="ja-JP" altLang="en-US" sz="2117" dirty="0">
                <a:solidFill>
                  <a:schemeClr val="bg1"/>
                </a:solidFill>
              </a:rPr>
              <a:t>　</a:t>
            </a:r>
            <a:r>
              <a:rPr lang="en-US" altLang="ja-JP" sz="2117" dirty="0">
                <a:solidFill>
                  <a:schemeClr val="bg1"/>
                </a:solidFill>
              </a:rPr>
              <a:t>BIM/CIM</a:t>
            </a:r>
            <a:endParaRPr lang="ja-JP" altLang="en-US" sz="2117" dirty="0">
              <a:solidFill>
                <a:schemeClr val="bg1"/>
              </a:solidFill>
            </a:endParaRPr>
          </a:p>
        </p:txBody>
      </p: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30F8059D-9BA3-95E9-4AF8-24BA48993786}"/>
              </a:ext>
            </a:extLst>
          </p:cNvPr>
          <p:cNvSpPr txBox="1"/>
          <p:nvPr/>
        </p:nvSpPr>
        <p:spPr>
          <a:xfrm>
            <a:off x="19791895" y="4425935"/>
            <a:ext cx="2501006" cy="41812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2117" dirty="0">
                <a:solidFill>
                  <a:schemeClr val="bg1"/>
                </a:solidFill>
              </a:rPr>
              <a:t>61</a:t>
            </a:r>
            <a:r>
              <a:rPr lang="ja-JP" altLang="en-US" sz="2117" dirty="0">
                <a:solidFill>
                  <a:schemeClr val="bg1"/>
                </a:solidFill>
              </a:rPr>
              <a:t>　</a:t>
            </a:r>
            <a:r>
              <a:rPr lang="en-US" altLang="ja-JP" sz="2117" dirty="0" err="1">
                <a:solidFill>
                  <a:schemeClr val="bg1"/>
                </a:solidFill>
              </a:rPr>
              <a:t>i</a:t>
            </a:r>
            <a:r>
              <a:rPr lang="en-US" altLang="ja-JP" sz="2117" dirty="0">
                <a:solidFill>
                  <a:schemeClr val="bg1"/>
                </a:solidFill>
              </a:rPr>
              <a:t>-construction</a:t>
            </a:r>
            <a:endParaRPr lang="ja-JP" altLang="en-US" sz="2117" dirty="0">
              <a:solidFill>
                <a:schemeClr val="bg1"/>
              </a:solidFill>
            </a:endParaRPr>
          </a:p>
        </p:txBody>
      </p: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886C0305-65CA-29D3-1E9F-2C1D91A10BBE}"/>
              </a:ext>
            </a:extLst>
          </p:cNvPr>
          <p:cNvSpPr txBox="1"/>
          <p:nvPr/>
        </p:nvSpPr>
        <p:spPr>
          <a:xfrm>
            <a:off x="21237675" y="5573538"/>
            <a:ext cx="1840568" cy="41812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2117" dirty="0">
                <a:solidFill>
                  <a:schemeClr val="bg1"/>
                </a:solidFill>
              </a:rPr>
              <a:t>63</a:t>
            </a:r>
            <a:r>
              <a:rPr lang="ja-JP" altLang="en-US" sz="2117" dirty="0">
                <a:solidFill>
                  <a:schemeClr val="bg1"/>
                </a:solidFill>
              </a:rPr>
              <a:t>　遠隔臨場</a:t>
            </a:r>
          </a:p>
        </p:txBody>
      </p: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6E6ADF92-CF64-0D4F-1560-6A7010052F3D}"/>
              </a:ext>
            </a:extLst>
          </p:cNvPr>
          <p:cNvSpPr txBox="1"/>
          <p:nvPr/>
        </p:nvSpPr>
        <p:spPr>
          <a:xfrm>
            <a:off x="14562325" y="4838900"/>
            <a:ext cx="2382383" cy="41812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2117" dirty="0">
                <a:solidFill>
                  <a:schemeClr val="bg1"/>
                </a:solidFill>
              </a:rPr>
              <a:t>60</a:t>
            </a:r>
            <a:r>
              <a:rPr lang="ja-JP" altLang="en-US" sz="2117" dirty="0">
                <a:solidFill>
                  <a:schemeClr val="bg1"/>
                </a:solidFill>
              </a:rPr>
              <a:t>　ドローン点検</a:t>
            </a:r>
          </a:p>
        </p:txBody>
      </p: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748CEB8C-0C7A-9255-8E61-A4E66C6B3EF0}"/>
              </a:ext>
            </a:extLst>
          </p:cNvPr>
          <p:cNvSpPr txBox="1"/>
          <p:nvPr/>
        </p:nvSpPr>
        <p:spPr>
          <a:xfrm>
            <a:off x="-10798734" y="4967731"/>
            <a:ext cx="2924198" cy="41812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2117" dirty="0">
                <a:solidFill>
                  <a:schemeClr val="bg1"/>
                </a:solidFill>
              </a:rPr>
              <a:t>83</a:t>
            </a:r>
            <a:r>
              <a:rPr lang="ja-JP" altLang="en-US" sz="2117" dirty="0">
                <a:solidFill>
                  <a:schemeClr val="bg1"/>
                </a:solidFill>
              </a:rPr>
              <a:t>　マイクログリッド</a:t>
            </a:r>
          </a:p>
        </p:txBody>
      </p: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1FACE021-CABA-BBA9-0194-FAD0F7EBAD8A}"/>
              </a:ext>
            </a:extLst>
          </p:cNvPr>
          <p:cNvSpPr txBox="1"/>
          <p:nvPr/>
        </p:nvSpPr>
        <p:spPr>
          <a:xfrm>
            <a:off x="-4614066" y="4967731"/>
            <a:ext cx="1947969" cy="41812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2117" dirty="0">
                <a:solidFill>
                  <a:schemeClr val="bg1"/>
                </a:solidFill>
              </a:rPr>
              <a:t>81</a:t>
            </a:r>
            <a:r>
              <a:rPr lang="ja-JP" altLang="en-US" sz="2117" dirty="0">
                <a:solidFill>
                  <a:schemeClr val="bg1"/>
                </a:solidFill>
              </a:rPr>
              <a:t>　</a:t>
            </a:r>
            <a:r>
              <a:rPr lang="en-US" altLang="ja-JP" sz="2117" dirty="0">
                <a:solidFill>
                  <a:schemeClr val="bg1"/>
                </a:solidFill>
              </a:rPr>
              <a:t>ZEB/ZEH</a:t>
            </a:r>
            <a:endParaRPr lang="ja-JP" altLang="en-US" sz="2117" dirty="0">
              <a:solidFill>
                <a:schemeClr val="bg1"/>
              </a:solidFill>
            </a:endParaRPr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B0A68C3A-8C27-A1C0-36F3-5B6432142F5E}"/>
              </a:ext>
            </a:extLst>
          </p:cNvPr>
          <p:cNvSpPr txBox="1"/>
          <p:nvPr/>
        </p:nvSpPr>
        <p:spPr>
          <a:xfrm>
            <a:off x="-6908593" y="5228358"/>
            <a:ext cx="2082621" cy="41812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2117" dirty="0">
                <a:solidFill>
                  <a:schemeClr val="bg1"/>
                </a:solidFill>
              </a:rPr>
              <a:t>80</a:t>
            </a:r>
            <a:r>
              <a:rPr lang="ja-JP" altLang="en-US" sz="2117" dirty="0">
                <a:solidFill>
                  <a:schemeClr val="bg1"/>
                </a:solidFill>
              </a:rPr>
              <a:t>　</a:t>
            </a:r>
            <a:r>
              <a:rPr lang="en-US" altLang="ja-JP" sz="2117" dirty="0">
                <a:solidFill>
                  <a:schemeClr val="bg1"/>
                </a:solidFill>
              </a:rPr>
              <a:t>LCCM</a:t>
            </a:r>
            <a:r>
              <a:rPr lang="ja-JP" altLang="en-US" sz="2117" dirty="0">
                <a:solidFill>
                  <a:schemeClr val="bg1"/>
                </a:solidFill>
              </a:rPr>
              <a:t>住宅</a:t>
            </a:r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4B15ADF7-C2E9-EBE7-66EC-1609E28FFAD5}"/>
              </a:ext>
            </a:extLst>
          </p:cNvPr>
          <p:cNvSpPr txBox="1"/>
          <p:nvPr/>
        </p:nvSpPr>
        <p:spPr>
          <a:xfrm>
            <a:off x="17425627" y="1118319"/>
            <a:ext cx="1101584" cy="41812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2117" dirty="0">
                <a:solidFill>
                  <a:schemeClr val="bg1"/>
                </a:solidFill>
              </a:rPr>
              <a:t>52</a:t>
            </a:r>
            <a:r>
              <a:rPr lang="ja-JP" altLang="en-US" sz="2117" dirty="0">
                <a:solidFill>
                  <a:schemeClr val="bg1"/>
                </a:solidFill>
              </a:rPr>
              <a:t>　</a:t>
            </a:r>
            <a:r>
              <a:rPr lang="en-US" altLang="ja-JP" sz="2117" dirty="0">
                <a:solidFill>
                  <a:schemeClr val="bg1"/>
                </a:solidFill>
              </a:rPr>
              <a:t>EV</a:t>
            </a:r>
            <a:endParaRPr lang="ja-JP" altLang="en-US" sz="2117" dirty="0">
              <a:solidFill>
                <a:schemeClr val="bg1"/>
              </a:solidFill>
            </a:endParaRPr>
          </a:p>
        </p:txBody>
      </p: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02BC432E-B0B4-9CBC-3F07-EA7CE57DFFB1}"/>
              </a:ext>
            </a:extLst>
          </p:cNvPr>
          <p:cNvSpPr txBox="1"/>
          <p:nvPr/>
        </p:nvSpPr>
        <p:spPr>
          <a:xfrm>
            <a:off x="17977776" y="1654981"/>
            <a:ext cx="1840568" cy="41812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2117" dirty="0">
                <a:solidFill>
                  <a:schemeClr val="bg1"/>
                </a:solidFill>
              </a:rPr>
              <a:t>53</a:t>
            </a:r>
            <a:r>
              <a:rPr lang="ja-JP" altLang="en-US" sz="2117" dirty="0">
                <a:solidFill>
                  <a:schemeClr val="bg1"/>
                </a:solidFill>
              </a:rPr>
              <a:t>　自動運転</a:t>
            </a:r>
          </a:p>
        </p:txBody>
      </p:sp>
      <p:sp>
        <p:nvSpPr>
          <p:cNvPr id="94" name="テキスト ボックス 93">
            <a:extLst>
              <a:ext uri="{FF2B5EF4-FFF2-40B4-BE49-F238E27FC236}">
                <a16:creationId xmlns:a16="http://schemas.microsoft.com/office/drawing/2014/main" id="{AC77E42B-5CFC-50C9-B8CD-E06E4AD7C083}"/>
              </a:ext>
            </a:extLst>
          </p:cNvPr>
          <p:cNvSpPr txBox="1"/>
          <p:nvPr/>
        </p:nvSpPr>
        <p:spPr>
          <a:xfrm>
            <a:off x="21747577" y="3188908"/>
            <a:ext cx="1667444" cy="41812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2117" dirty="0">
                <a:solidFill>
                  <a:schemeClr val="bg1"/>
                </a:solidFill>
              </a:rPr>
              <a:t>57</a:t>
            </a:r>
            <a:r>
              <a:rPr lang="ja-JP" altLang="en-US" sz="2117" dirty="0">
                <a:solidFill>
                  <a:schemeClr val="bg1"/>
                </a:solidFill>
              </a:rPr>
              <a:t>　都市</a:t>
            </a:r>
            <a:r>
              <a:rPr lang="en-US" altLang="ja-JP" sz="2117" dirty="0">
                <a:solidFill>
                  <a:schemeClr val="bg1"/>
                </a:solidFill>
              </a:rPr>
              <a:t>OS</a:t>
            </a:r>
            <a:endParaRPr lang="ja-JP" altLang="en-US" sz="2117" dirty="0">
              <a:solidFill>
                <a:schemeClr val="bg1"/>
              </a:solidFill>
            </a:endParaRPr>
          </a:p>
        </p:txBody>
      </p: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87B68940-FAF5-6E1D-8D08-D9BC58578E3E}"/>
              </a:ext>
            </a:extLst>
          </p:cNvPr>
          <p:cNvSpPr txBox="1"/>
          <p:nvPr/>
        </p:nvSpPr>
        <p:spPr>
          <a:xfrm>
            <a:off x="-6774146" y="3789607"/>
            <a:ext cx="1560042" cy="41812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2117" dirty="0">
                <a:solidFill>
                  <a:schemeClr val="bg1"/>
                </a:solidFill>
              </a:rPr>
              <a:t>84</a:t>
            </a:r>
            <a:r>
              <a:rPr lang="ja-JP" altLang="en-US" sz="2117" dirty="0">
                <a:solidFill>
                  <a:schemeClr val="bg1"/>
                </a:solidFill>
              </a:rPr>
              <a:t>　</a:t>
            </a:r>
            <a:r>
              <a:rPr lang="en-US" altLang="ja-JP" sz="2117" dirty="0">
                <a:solidFill>
                  <a:schemeClr val="bg1"/>
                </a:solidFill>
              </a:rPr>
              <a:t>OCEM</a:t>
            </a:r>
            <a:endParaRPr lang="ja-JP" altLang="en-US" sz="2117" dirty="0">
              <a:solidFill>
                <a:schemeClr val="bg1"/>
              </a:solidFill>
            </a:endParaRPr>
          </a:p>
        </p:txBody>
      </p:sp>
      <p:sp>
        <p:nvSpPr>
          <p:cNvPr id="99" name="テキスト ボックス 98">
            <a:extLst>
              <a:ext uri="{FF2B5EF4-FFF2-40B4-BE49-F238E27FC236}">
                <a16:creationId xmlns:a16="http://schemas.microsoft.com/office/drawing/2014/main" id="{972D4CA6-8327-8358-DA57-A9C341987482}"/>
              </a:ext>
            </a:extLst>
          </p:cNvPr>
          <p:cNvSpPr txBox="1"/>
          <p:nvPr/>
        </p:nvSpPr>
        <p:spPr>
          <a:xfrm>
            <a:off x="-7448546" y="4489752"/>
            <a:ext cx="1899879" cy="41812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2117" dirty="0">
                <a:solidFill>
                  <a:schemeClr val="bg1"/>
                </a:solidFill>
              </a:rPr>
              <a:t>82</a:t>
            </a:r>
            <a:r>
              <a:rPr lang="ja-JP" altLang="en-US" sz="2117" dirty="0">
                <a:solidFill>
                  <a:schemeClr val="bg1"/>
                </a:solidFill>
              </a:rPr>
              <a:t>　</a:t>
            </a:r>
            <a:r>
              <a:rPr lang="en-US" altLang="ja-JP" sz="2117" dirty="0">
                <a:solidFill>
                  <a:schemeClr val="bg1"/>
                </a:solidFill>
              </a:rPr>
              <a:t>Eco-DRR</a:t>
            </a:r>
            <a:endParaRPr lang="ja-JP" altLang="en-US" sz="2117" dirty="0">
              <a:solidFill>
                <a:schemeClr val="bg1"/>
              </a:solidFill>
            </a:endParaRPr>
          </a:p>
        </p:txBody>
      </p:sp>
      <p:sp>
        <p:nvSpPr>
          <p:cNvPr id="104" name="テキスト ボックス 103">
            <a:extLst>
              <a:ext uri="{FF2B5EF4-FFF2-40B4-BE49-F238E27FC236}">
                <a16:creationId xmlns:a16="http://schemas.microsoft.com/office/drawing/2014/main" id="{B972025B-0D58-2A6A-6E96-49FB0F4C9A00}"/>
              </a:ext>
            </a:extLst>
          </p:cNvPr>
          <p:cNvSpPr txBox="1"/>
          <p:nvPr/>
        </p:nvSpPr>
        <p:spPr>
          <a:xfrm>
            <a:off x="-5215305" y="5908063"/>
            <a:ext cx="2653290" cy="41812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2117" dirty="0">
                <a:solidFill>
                  <a:schemeClr val="bg1"/>
                </a:solidFill>
              </a:rPr>
              <a:t>77</a:t>
            </a:r>
            <a:r>
              <a:rPr lang="ja-JP" altLang="en-US" sz="2117" dirty="0">
                <a:solidFill>
                  <a:schemeClr val="bg1"/>
                </a:solidFill>
              </a:rPr>
              <a:t>　エコツーリズム</a:t>
            </a:r>
          </a:p>
        </p:txBody>
      </p:sp>
      <p:sp>
        <p:nvSpPr>
          <p:cNvPr id="106" name="テキスト ボックス 105">
            <a:extLst>
              <a:ext uri="{FF2B5EF4-FFF2-40B4-BE49-F238E27FC236}">
                <a16:creationId xmlns:a16="http://schemas.microsoft.com/office/drawing/2014/main" id="{B1CC5F36-D37F-812B-0EF8-4813ECBDB7EC}"/>
              </a:ext>
            </a:extLst>
          </p:cNvPr>
          <p:cNvSpPr txBox="1"/>
          <p:nvPr/>
        </p:nvSpPr>
        <p:spPr>
          <a:xfrm>
            <a:off x="-1779488" y="-1417857"/>
            <a:ext cx="2924198" cy="41812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2117" dirty="0"/>
              <a:t>40</a:t>
            </a:r>
            <a:r>
              <a:rPr lang="ja-JP" altLang="en-US" sz="2117" dirty="0"/>
              <a:t>　都市再生推進法人</a:t>
            </a:r>
          </a:p>
        </p:txBody>
      </p:sp>
      <p:sp>
        <p:nvSpPr>
          <p:cNvPr id="109" name="テキスト ボックス 108">
            <a:extLst>
              <a:ext uri="{FF2B5EF4-FFF2-40B4-BE49-F238E27FC236}">
                <a16:creationId xmlns:a16="http://schemas.microsoft.com/office/drawing/2014/main" id="{7704692B-00DC-B13D-AB02-39506D0A157E}"/>
              </a:ext>
            </a:extLst>
          </p:cNvPr>
          <p:cNvSpPr txBox="1"/>
          <p:nvPr/>
        </p:nvSpPr>
        <p:spPr>
          <a:xfrm>
            <a:off x="9600619" y="7995340"/>
            <a:ext cx="1874231" cy="41812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2117" dirty="0"/>
              <a:t>68</a:t>
            </a:r>
            <a:r>
              <a:rPr lang="ja-JP" altLang="en-US" sz="2117" dirty="0"/>
              <a:t>　</a:t>
            </a:r>
            <a:r>
              <a:rPr lang="en-US" altLang="ja-JP" sz="2117" dirty="0"/>
              <a:t>Park-PFI</a:t>
            </a:r>
            <a:endParaRPr lang="ja-JP" altLang="en-US" sz="2117" dirty="0"/>
          </a:p>
        </p:txBody>
      </p:sp>
      <p:sp>
        <p:nvSpPr>
          <p:cNvPr id="113" name="テキスト ボックス 112">
            <a:extLst>
              <a:ext uri="{FF2B5EF4-FFF2-40B4-BE49-F238E27FC236}">
                <a16:creationId xmlns:a16="http://schemas.microsoft.com/office/drawing/2014/main" id="{40FD1FFE-1BEC-20A9-9EC6-3ECAF6CC58A7}"/>
              </a:ext>
            </a:extLst>
          </p:cNvPr>
          <p:cNvSpPr txBox="1"/>
          <p:nvPr/>
        </p:nvSpPr>
        <p:spPr>
          <a:xfrm>
            <a:off x="4265124" y="9090410"/>
            <a:ext cx="1285929" cy="41812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2117" dirty="0"/>
              <a:t>70</a:t>
            </a:r>
            <a:r>
              <a:rPr lang="ja-JP" altLang="en-US" sz="2117" dirty="0"/>
              <a:t>　</a:t>
            </a:r>
            <a:r>
              <a:rPr lang="en-US" altLang="ja-JP" sz="2117" dirty="0"/>
              <a:t>PRE</a:t>
            </a:r>
            <a:endParaRPr lang="ja-JP" altLang="en-US" sz="2117" dirty="0"/>
          </a:p>
        </p:txBody>
      </p:sp>
      <p:sp>
        <p:nvSpPr>
          <p:cNvPr id="114" name="テキスト ボックス 113">
            <a:extLst>
              <a:ext uri="{FF2B5EF4-FFF2-40B4-BE49-F238E27FC236}">
                <a16:creationId xmlns:a16="http://schemas.microsoft.com/office/drawing/2014/main" id="{AB40A25C-05A0-16ED-A630-7CC09FAC6D1F}"/>
              </a:ext>
            </a:extLst>
          </p:cNvPr>
          <p:cNvSpPr txBox="1"/>
          <p:nvPr/>
        </p:nvSpPr>
        <p:spPr>
          <a:xfrm>
            <a:off x="2133100" y="8318629"/>
            <a:ext cx="1834156" cy="41812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2117" dirty="0"/>
              <a:t>71</a:t>
            </a:r>
            <a:r>
              <a:rPr lang="ja-JP" altLang="en-US" sz="2117" dirty="0"/>
              <a:t>　</a:t>
            </a:r>
            <a:r>
              <a:rPr lang="en-US" altLang="ja-JP" sz="2117" dirty="0"/>
              <a:t>ESG</a:t>
            </a:r>
            <a:r>
              <a:rPr lang="ja-JP" altLang="en-US" sz="2117" dirty="0"/>
              <a:t>投資</a:t>
            </a:r>
          </a:p>
        </p:txBody>
      </p:sp>
      <p:sp>
        <p:nvSpPr>
          <p:cNvPr id="115" name="テキスト ボックス 114">
            <a:extLst>
              <a:ext uri="{FF2B5EF4-FFF2-40B4-BE49-F238E27FC236}">
                <a16:creationId xmlns:a16="http://schemas.microsoft.com/office/drawing/2014/main" id="{2EF3965B-9D7F-2A17-A6DB-84EEB836DEC4}"/>
              </a:ext>
            </a:extLst>
          </p:cNvPr>
          <p:cNvSpPr txBox="1"/>
          <p:nvPr/>
        </p:nvSpPr>
        <p:spPr>
          <a:xfrm>
            <a:off x="3024951" y="-2822167"/>
            <a:ext cx="2924198" cy="41812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2117" dirty="0"/>
              <a:t>44</a:t>
            </a:r>
            <a:r>
              <a:rPr lang="ja-JP" altLang="en-US" sz="2117" dirty="0"/>
              <a:t>　特定用途誘導地区</a:t>
            </a:r>
          </a:p>
        </p:txBody>
      </p:sp>
      <p:sp>
        <p:nvSpPr>
          <p:cNvPr id="116" name="テキスト ボックス 115">
            <a:extLst>
              <a:ext uri="{FF2B5EF4-FFF2-40B4-BE49-F238E27FC236}">
                <a16:creationId xmlns:a16="http://schemas.microsoft.com/office/drawing/2014/main" id="{EE3A35E2-D1BE-BB61-4D60-C679E2C49C4D}"/>
              </a:ext>
            </a:extLst>
          </p:cNvPr>
          <p:cNvSpPr txBox="1"/>
          <p:nvPr/>
        </p:nvSpPr>
        <p:spPr>
          <a:xfrm>
            <a:off x="6438428" y="-3438959"/>
            <a:ext cx="2382383" cy="41812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2117" dirty="0"/>
              <a:t>47</a:t>
            </a:r>
            <a:r>
              <a:rPr lang="ja-JP" altLang="en-US" sz="2117" dirty="0"/>
              <a:t>　居住調整地区</a:t>
            </a:r>
          </a:p>
        </p:txBody>
      </p:sp>
      <p:sp>
        <p:nvSpPr>
          <p:cNvPr id="117" name="テキスト ボックス 116">
            <a:extLst>
              <a:ext uri="{FF2B5EF4-FFF2-40B4-BE49-F238E27FC236}">
                <a16:creationId xmlns:a16="http://schemas.microsoft.com/office/drawing/2014/main" id="{9BAACF73-82B7-81EA-85EB-38D7C8CD2A69}"/>
              </a:ext>
            </a:extLst>
          </p:cNvPr>
          <p:cNvSpPr txBox="1"/>
          <p:nvPr/>
        </p:nvSpPr>
        <p:spPr>
          <a:xfrm>
            <a:off x="7994943" y="-2577732"/>
            <a:ext cx="4007828" cy="41812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2117" dirty="0"/>
              <a:t>46</a:t>
            </a:r>
            <a:r>
              <a:rPr lang="ja-JP" altLang="en-US" sz="2117" dirty="0"/>
              <a:t>　居住環境向上用途誘導地区</a:t>
            </a:r>
          </a:p>
        </p:txBody>
      </p:sp>
      <p:sp>
        <p:nvSpPr>
          <p:cNvPr id="118" name="テキスト ボックス 117">
            <a:extLst>
              <a:ext uri="{FF2B5EF4-FFF2-40B4-BE49-F238E27FC236}">
                <a16:creationId xmlns:a16="http://schemas.microsoft.com/office/drawing/2014/main" id="{92911F0E-2C55-736A-85E5-037275488003}"/>
              </a:ext>
            </a:extLst>
          </p:cNvPr>
          <p:cNvSpPr txBox="1"/>
          <p:nvPr/>
        </p:nvSpPr>
        <p:spPr>
          <a:xfrm>
            <a:off x="1943990" y="-1581339"/>
            <a:ext cx="2653290" cy="41812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2117" dirty="0"/>
              <a:t>43</a:t>
            </a:r>
            <a:r>
              <a:rPr lang="ja-JP" altLang="en-US" sz="2117" dirty="0"/>
              <a:t>　跡地等管理区域</a:t>
            </a:r>
          </a:p>
        </p:txBody>
      </p:sp>
      <p:sp>
        <p:nvSpPr>
          <p:cNvPr id="119" name="テキスト ボックス 118">
            <a:extLst>
              <a:ext uri="{FF2B5EF4-FFF2-40B4-BE49-F238E27FC236}">
                <a16:creationId xmlns:a16="http://schemas.microsoft.com/office/drawing/2014/main" id="{4E8BD757-F3D6-F911-017F-F015CA62BE86}"/>
              </a:ext>
            </a:extLst>
          </p:cNvPr>
          <p:cNvSpPr txBox="1"/>
          <p:nvPr/>
        </p:nvSpPr>
        <p:spPr>
          <a:xfrm>
            <a:off x="5471641" y="-1420681"/>
            <a:ext cx="3466013" cy="41812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2117" dirty="0"/>
              <a:t>45</a:t>
            </a:r>
            <a:r>
              <a:rPr lang="ja-JP" altLang="en-US" sz="2117" dirty="0"/>
              <a:t>　駐車場配置適正化区域</a:t>
            </a:r>
          </a:p>
        </p:txBody>
      </p:sp>
      <p:sp>
        <p:nvSpPr>
          <p:cNvPr id="120" name="テキスト ボックス 119">
            <a:extLst>
              <a:ext uri="{FF2B5EF4-FFF2-40B4-BE49-F238E27FC236}">
                <a16:creationId xmlns:a16="http://schemas.microsoft.com/office/drawing/2014/main" id="{65E3C142-D0E4-7439-A9FF-8E3283CD9C0B}"/>
              </a:ext>
            </a:extLst>
          </p:cNvPr>
          <p:cNvSpPr txBox="1"/>
          <p:nvPr/>
        </p:nvSpPr>
        <p:spPr>
          <a:xfrm>
            <a:off x="-2146242" y="139526"/>
            <a:ext cx="2111475" cy="41812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2117" dirty="0"/>
              <a:t>94</a:t>
            </a:r>
            <a:r>
              <a:rPr lang="ja-JP" altLang="en-US" sz="2117" dirty="0"/>
              <a:t>　みどり法人</a:t>
            </a:r>
          </a:p>
        </p:txBody>
      </p:sp>
      <p:sp>
        <p:nvSpPr>
          <p:cNvPr id="122" name="テキスト ボックス 121">
            <a:extLst>
              <a:ext uri="{FF2B5EF4-FFF2-40B4-BE49-F238E27FC236}">
                <a16:creationId xmlns:a16="http://schemas.microsoft.com/office/drawing/2014/main" id="{ADB8B399-12EC-357D-0978-6CC278DC9A26}"/>
              </a:ext>
            </a:extLst>
          </p:cNvPr>
          <p:cNvSpPr txBox="1"/>
          <p:nvPr/>
        </p:nvSpPr>
        <p:spPr>
          <a:xfrm>
            <a:off x="-2134801" y="-3031720"/>
            <a:ext cx="4820550" cy="41812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2117" dirty="0"/>
              <a:t>42</a:t>
            </a:r>
            <a:r>
              <a:rPr lang="ja-JP" altLang="en-US" sz="2117" dirty="0"/>
              <a:t>　低未利用土地見地設定等促進計画</a:t>
            </a:r>
          </a:p>
        </p:txBody>
      </p:sp>
      <p:sp>
        <p:nvSpPr>
          <p:cNvPr id="123" name="テキスト ボックス 122">
            <a:extLst>
              <a:ext uri="{FF2B5EF4-FFF2-40B4-BE49-F238E27FC236}">
                <a16:creationId xmlns:a16="http://schemas.microsoft.com/office/drawing/2014/main" id="{10653BEB-7A65-B9D5-D6A5-BB0EAA7DD87D}"/>
              </a:ext>
            </a:extLst>
          </p:cNvPr>
          <p:cNvSpPr txBox="1"/>
          <p:nvPr/>
        </p:nvSpPr>
        <p:spPr>
          <a:xfrm>
            <a:off x="-4005105" y="-2165979"/>
            <a:ext cx="3466013" cy="41812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2117" dirty="0"/>
              <a:t>41</a:t>
            </a:r>
            <a:r>
              <a:rPr lang="ja-JP" altLang="en-US" sz="2117" dirty="0"/>
              <a:t>　立地誘導促進施設協定</a:t>
            </a:r>
          </a:p>
        </p:txBody>
      </p:sp>
      <p:sp>
        <p:nvSpPr>
          <p:cNvPr id="124" name="テキスト ボックス 123">
            <a:extLst>
              <a:ext uri="{FF2B5EF4-FFF2-40B4-BE49-F238E27FC236}">
                <a16:creationId xmlns:a16="http://schemas.microsoft.com/office/drawing/2014/main" id="{4F64DA06-5D0D-A162-1A1B-BA993E7427DD}"/>
              </a:ext>
            </a:extLst>
          </p:cNvPr>
          <p:cNvSpPr txBox="1"/>
          <p:nvPr/>
        </p:nvSpPr>
        <p:spPr>
          <a:xfrm>
            <a:off x="17449155" y="6255428"/>
            <a:ext cx="3466013" cy="41812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2117" dirty="0">
                <a:solidFill>
                  <a:schemeClr val="bg1"/>
                </a:solidFill>
              </a:rPr>
              <a:t>64</a:t>
            </a:r>
            <a:r>
              <a:rPr lang="ja-JP" altLang="en-US" sz="2117" dirty="0">
                <a:solidFill>
                  <a:schemeClr val="bg1"/>
                </a:solidFill>
              </a:rPr>
              <a:t>　ワンコイン浸水センサ</a:t>
            </a:r>
          </a:p>
        </p:txBody>
      </p:sp>
      <p:sp>
        <p:nvSpPr>
          <p:cNvPr id="125" name="テキスト ボックス 124">
            <a:extLst>
              <a:ext uri="{FF2B5EF4-FFF2-40B4-BE49-F238E27FC236}">
                <a16:creationId xmlns:a16="http://schemas.microsoft.com/office/drawing/2014/main" id="{5451DC14-82A9-6579-2B4B-69D69F01A9B2}"/>
              </a:ext>
            </a:extLst>
          </p:cNvPr>
          <p:cNvSpPr txBox="1"/>
          <p:nvPr/>
        </p:nvSpPr>
        <p:spPr>
          <a:xfrm>
            <a:off x="-4860974" y="1576082"/>
            <a:ext cx="2924198" cy="41812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2117" dirty="0">
                <a:solidFill>
                  <a:schemeClr val="bg1"/>
                </a:solidFill>
              </a:rPr>
              <a:t>89</a:t>
            </a:r>
            <a:r>
              <a:rPr lang="ja-JP" altLang="en-US" sz="2117" dirty="0">
                <a:solidFill>
                  <a:schemeClr val="bg1"/>
                </a:solidFill>
              </a:rPr>
              <a:t>　貯留機能保全地域</a:t>
            </a:r>
          </a:p>
        </p:txBody>
      </p:sp>
      <p:sp>
        <p:nvSpPr>
          <p:cNvPr id="126" name="テキスト ボックス 125">
            <a:extLst>
              <a:ext uri="{FF2B5EF4-FFF2-40B4-BE49-F238E27FC236}">
                <a16:creationId xmlns:a16="http://schemas.microsoft.com/office/drawing/2014/main" id="{18AFBAAE-4796-ED1C-AD69-76B31E76419E}"/>
              </a:ext>
            </a:extLst>
          </p:cNvPr>
          <p:cNvSpPr txBox="1"/>
          <p:nvPr/>
        </p:nvSpPr>
        <p:spPr>
          <a:xfrm>
            <a:off x="-11360504" y="2890736"/>
            <a:ext cx="2924198" cy="41812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2117" dirty="0">
                <a:solidFill>
                  <a:schemeClr val="bg1"/>
                </a:solidFill>
              </a:rPr>
              <a:t>86</a:t>
            </a:r>
            <a:r>
              <a:rPr lang="ja-JP" altLang="en-US" sz="2117" dirty="0">
                <a:solidFill>
                  <a:schemeClr val="bg1"/>
                </a:solidFill>
              </a:rPr>
              <a:t>　ハイブリッドダム</a:t>
            </a:r>
          </a:p>
        </p:txBody>
      </p:sp>
      <p:sp>
        <p:nvSpPr>
          <p:cNvPr id="127" name="テキスト ボックス 126">
            <a:extLst>
              <a:ext uri="{FF2B5EF4-FFF2-40B4-BE49-F238E27FC236}">
                <a16:creationId xmlns:a16="http://schemas.microsoft.com/office/drawing/2014/main" id="{B8F1398A-44EF-356F-FF66-4D7523E3BB05}"/>
              </a:ext>
            </a:extLst>
          </p:cNvPr>
          <p:cNvSpPr txBox="1"/>
          <p:nvPr/>
        </p:nvSpPr>
        <p:spPr>
          <a:xfrm>
            <a:off x="-6830091" y="2398425"/>
            <a:ext cx="3231975" cy="41812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2117" dirty="0">
                <a:solidFill>
                  <a:schemeClr val="bg1"/>
                </a:solidFill>
              </a:rPr>
              <a:t>88</a:t>
            </a:r>
            <a:r>
              <a:rPr lang="ja-JP" altLang="en-US" sz="2117" dirty="0">
                <a:solidFill>
                  <a:schemeClr val="bg1"/>
                </a:solidFill>
              </a:rPr>
              <a:t>　</a:t>
            </a:r>
            <a:r>
              <a:rPr lang="en-US" altLang="ja-JP" sz="2117" dirty="0">
                <a:solidFill>
                  <a:schemeClr val="bg1"/>
                </a:solidFill>
              </a:rPr>
              <a:t>MIZBE</a:t>
            </a:r>
            <a:r>
              <a:rPr lang="ja-JP" altLang="en-US" sz="2117" dirty="0">
                <a:solidFill>
                  <a:schemeClr val="bg1"/>
                </a:solidFill>
              </a:rPr>
              <a:t>ステーション</a:t>
            </a:r>
          </a:p>
        </p:txBody>
      </p:sp>
      <p:sp>
        <p:nvSpPr>
          <p:cNvPr id="129" name="テキスト ボックス 128">
            <a:extLst>
              <a:ext uri="{FF2B5EF4-FFF2-40B4-BE49-F238E27FC236}">
                <a16:creationId xmlns:a16="http://schemas.microsoft.com/office/drawing/2014/main" id="{EFE09E1E-4382-3090-386E-C5C5F767484D}"/>
              </a:ext>
            </a:extLst>
          </p:cNvPr>
          <p:cNvSpPr txBox="1"/>
          <p:nvPr/>
        </p:nvSpPr>
        <p:spPr>
          <a:xfrm>
            <a:off x="-5818806" y="870163"/>
            <a:ext cx="2111475" cy="41812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2117" dirty="0">
                <a:solidFill>
                  <a:schemeClr val="bg1"/>
                </a:solidFill>
              </a:rPr>
              <a:t>92</a:t>
            </a:r>
            <a:r>
              <a:rPr lang="ja-JP" altLang="en-US" sz="2117" dirty="0">
                <a:solidFill>
                  <a:schemeClr val="bg1"/>
                </a:solidFill>
              </a:rPr>
              <a:t>　田んぼダム</a:t>
            </a:r>
          </a:p>
        </p:txBody>
      </p:sp>
      <p:sp>
        <p:nvSpPr>
          <p:cNvPr id="130" name="テキスト ボックス 129">
            <a:extLst>
              <a:ext uri="{FF2B5EF4-FFF2-40B4-BE49-F238E27FC236}">
                <a16:creationId xmlns:a16="http://schemas.microsoft.com/office/drawing/2014/main" id="{81178B52-AC96-2B99-5B07-4D3C8B696C26}"/>
              </a:ext>
            </a:extLst>
          </p:cNvPr>
          <p:cNvSpPr txBox="1"/>
          <p:nvPr/>
        </p:nvSpPr>
        <p:spPr>
          <a:xfrm>
            <a:off x="14144794" y="-1177252"/>
            <a:ext cx="3736920" cy="41812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2117" dirty="0"/>
              <a:t>49</a:t>
            </a:r>
            <a:r>
              <a:rPr lang="ja-JP" altLang="en-US" sz="2117" dirty="0"/>
              <a:t>　エリア一括協定運行事業</a:t>
            </a:r>
          </a:p>
        </p:txBody>
      </p:sp>
      <p:sp>
        <p:nvSpPr>
          <p:cNvPr id="131" name="テキスト ボックス 130">
            <a:extLst>
              <a:ext uri="{FF2B5EF4-FFF2-40B4-BE49-F238E27FC236}">
                <a16:creationId xmlns:a16="http://schemas.microsoft.com/office/drawing/2014/main" id="{163F2890-3B6B-460F-5774-F75EE91EB9ED}"/>
              </a:ext>
            </a:extLst>
          </p:cNvPr>
          <p:cNvSpPr txBox="1"/>
          <p:nvPr/>
        </p:nvSpPr>
        <p:spPr>
          <a:xfrm>
            <a:off x="21450703" y="9027627"/>
            <a:ext cx="1579278" cy="74392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altLang="ja-JP" sz="2117" b="1" dirty="0">
                <a:solidFill>
                  <a:schemeClr val="bg1"/>
                </a:solidFill>
              </a:rPr>
              <a:t>97</a:t>
            </a:r>
            <a:r>
              <a:rPr lang="ja-JP" altLang="en-US" sz="2117" b="1" dirty="0">
                <a:solidFill>
                  <a:schemeClr val="bg1"/>
                </a:solidFill>
              </a:rPr>
              <a:t>　多様性</a:t>
            </a:r>
            <a:endParaRPr lang="en-US" altLang="ja-JP" sz="2117" b="1" dirty="0">
              <a:solidFill>
                <a:schemeClr val="bg1"/>
              </a:solidFill>
            </a:endParaRPr>
          </a:p>
          <a:p>
            <a:pPr algn="ctr"/>
            <a:r>
              <a:rPr lang="en-US" altLang="ja-JP" sz="2117" b="1" dirty="0">
                <a:solidFill>
                  <a:schemeClr val="bg1"/>
                </a:solidFill>
              </a:rPr>
              <a:t>diversity</a:t>
            </a:r>
            <a:endParaRPr lang="ja-JP" altLang="en-US" sz="2117" b="1" dirty="0">
              <a:solidFill>
                <a:schemeClr val="bg1"/>
              </a:solidFill>
            </a:endParaRPr>
          </a:p>
        </p:txBody>
      </p:sp>
      <p:sp>
        <p:nvSpPr>
          <p:cNvPr id="132" name="テキスト ボックス 131">
            <a:extLst>
              <a:ext uri="{FF2B5EF4-FFF2-40B4-BE49-F238E27FC236}">
                <a16:creationId xmlns:a16="http://schemas.microsoft.com/office/drawing/2014/main" id="{64980B94-230E-C17D-DA46-714D6BAF18CB}"/>
              </a:ext>
            </a:extLst>
          </p:cNvPr>
          <p:cNvSpPr txBox="1"/>
          <p:nvPr/>
        </p:nvSpPr>
        <p:spPr>
          <a:xfrm>
            <a:off x="-11088910" y="9113637"/>
            <a:ext cx="1734769" cy="74392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altLang="ja-JP" sz="2117" b="1" dirty="0">
                <a:solidFill>
                  <a:schemeClr val="bg1"/>
                </a:solidFill>
              </a:rPr>
              <a:t>100</a:t>
            </a:r>
            <a:r>
              <a:rPr lang="ja-JP" altLang="en-US" sz="2117" b="1" dirty="0">
                <a:solidFill>
                  <a:schemeClr val="bg1"/>
                </a:solidFill>
              </a:rPr>
              <a:t>　包摂性</a:t>
            </a:r>
            <a:endParaRPr lang="en-US" altLang="ja-JP" sz="2117" b="1" dirty="0">
              <a:solidFill>
                <a:schemeClr val="bg1"/>
              </a:solidFill>
            </a:endParaRPr>
          </a:p>
          <a:p>
            <a:pPr algn="ctr"/>
            <a:r>
              <a:rPr lang="en-US" altLang="ja-JP" sz="2117" b="1" dirty="0">
                <a:solidFill>
                  <a:schemeClr val="bg1"/>
                </a:solidFill>
              </a:rPr>
              <a:t>inclusion</a:t>
            </a:r>
            <a:endParaRPr lang="ja-JP" altLang="en-US" sz="2117" b="1" dirty="0">
              <a:solidFill>
                <a:schemeClr val="bg1"/>
              </a:solidFill>
            </a:endParaRPr>
          </a:p>
        </p:txBody>
      </p:sp>
      <p:sp>
        <p:nvSpPr>
          <p:cNvPr id="133" name="テキスト ボックス 132">
            <a:extLst>
              <a:ext uri="{FF2B5EF4-FFF2-40B4-BE49-F238E27FC236}">
                <a16:creationId xmlns:a16="http://schemas.microsoft.com/office/drawing/2014/main" id="{12914B49-97AE-3D5B-55DD-F392AD5C5F62}"/>
              </a:ext>
            </a:extLst>
          </p:cNvPr>
          <p:cNvSpPr txBox="1"/>
          <p:nvPr/>
        </p:nvSpPr>
        <p:spPr>
          <a:xfrm>
            <a:off x="21263953" y="-3810920"/>
            <a:ext cx="1952778" cy="74392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altLang="ja-JP" sz="2117" b="1" dirty="0">
                <a:solidFill>
                  <a:schemeClr val="bg1"/>
                </a:solidFill>
              </a:rPr>
              <a:t>98</a:t>
            </a:r>
            <a:r>
              <a:rPr lang="ja-JP" altLang="en-US" sz="2117" b="1" dirty="0">
                <a:solidFill>
                  <a:schemeClr val="bg1"/>
                </a:solidFill>
              </a:rPr>
              <a:t>　持続性</a:t>
            </a:r>
            <a:endParaRPr lang="en-US" altLang="ja-JP" sz="2117" b="1" dirty="0">
              <a:solidFill>
                <a:schemeClr val="bg1"/>
              </a:solidFill>
            </a:endParaRPr>
          </a:p>
          <a:p>
            <a:pPr algn="ctr"/>
            <a:r>
              <a:rPr lang="en-US" altLang="ja-JP" sz="2117" b="1" dirty="0">
                <a:solidFill>
                  <a:schemeClr val="bg1"/>
                </a:solidFill>
              </a:rPr>
              <a:t>sustainability</a:t>
            </a:r>
            <a:endParaRPr lang="ja-JP" altLang="en-US" sz="2117" b="1" dirty="0">
              <a:solidFill>
                <a:schemeClr val="bg1"/>
              </a:solidFill>
            </a:endParaRPr>
          </a:p>
        </p:txBody>
      </p:sp>
      <p:sp>
        <p:nvSpPr>
          <p:cNvPr id="134" name="テキスト ボックス 133">
            <a:extLst>
              <a:ext uri="{FF2B5EF4-FFF2-40B4-BE49-F238E27FC236}">
                <a16:creationId xmlns:a16="http://schemas.microsoft.com/office/drawing/2014/main" id="{CC626627-7F7B-1D10-AC74-C5C17129B454}"/>
              </a:ext>
            </a:extLst>
          </p:cNvPr>
          <p:cNvSpPr txBox="1"/>
          <p:nvPr/>
        </p:nvSpPr>
        <p:spPr>
          <a:xfrm>
            <a:off x="-11103462" y="-3810920"/>
            <a:ext cx="1579278" cy="74392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altLang="ja-JP" sz="2117" b="1" dirty="0">
                <a:solidFill>
                  <a:schemeClr val="bg1"/>
                </a:solidFill>
              </a:rPr>
              <a:t>99</a:t>
            </a:r>
            <a:r>
              <a:rPr lang="ja-JP" altLang="en-US" sz="2117" b="1" dirty="0">
                <a:solidFill>
                  <a:schemeClr val="bg1"/>
                </a:solidFill>
              </a:rPr>
              <a:t>　強靭性</a:t>
            </a:r>
            <a:endParaRPr lang="en-US" altLang="ja-JP" sz="2117" b="1" dirty="0">
              <a:solidFill>
                <a:schemeClr val="bg1"/>
              </a:solidFill>
            </a:endParaRPr>
          </a:p>
          <a:p>
            <a:pPr algn="ctr"/>
            <a:r>
              <a:rPr lang="en-US" altLang="ja-JP" sz="2117" b="1" dirty="0">
                <a:solidFill>
                  <a:schemeClr val="bg1"/>
                </a:solidFill>
              </a:rPr>
              <a:t>resilience</a:t>
            </a:r>
            <a:endParaRPr lang="ja-JP" altLang="en-US" sz="2117" b="1" dirty="0">
              <a:solidFill>
                <a:schemeClr val="bg1"/>
              </a:solidFill>
            </a:endParaRPr>
          </a:p>
        </p:txBody>
      </p:sp>
      <p:sp>
        <p:nvSpPr>
          <p:cNvPr id="137" name="テキスト ボックス 136">
            <a:extLst>
              <a:ext uri="{FF2B5EF4-FFF2-40B4-BE49-F238E27FC236}">
                <a16:creationId xmlns:a16="http://schemas.microsoft.com/office/drawing/2014/main" id="{550A58CF-BC74-8D96-8C91-175B7846CD4B}"/>
              </a:ext>
            </a:extLst>
          </p:cNvPr>
          <p:cNvSpPr txBox="1"/>
          <p:nvPr/>
        </p:nvSpPr>
        <p:spPr>
          <a:xfrm>
            <a:off x="-6196504" y="7283034"/>
            <a:ext cx="2382383" cy="41812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2117" dirty="0">
                <a:solidFill>
                  <a:schemeClr val="bg1"/>
                </a:solidFill>
              </a:rPr>
              <a:t>75</a:t>
            </a:r>
            <a:r>
              <a:rPr lang="ja-JP" altLang="en-US" sz="2117" dirty="0">
                <a:solidFill>
                  <a:schemeClr val="bg1"/>
                </a:solidFill>
              </a:rPr>
              <a:t>　バリアフリー</a:t>
            </a:r>
          </a:p>
        </p:txBody>
      </p:sp>
      <p:sp>
        <p:nvSpPr>
          <p:cNvPr id="138" name="テキスト ボックス 137">
            <a:extLst>
              <a:ext uri="{FF2B5EF4-FFF2-40B4-BE49-F238E27FC236}">
                <a16:creationId xmlns:a16="http://schemas.microsoft.com/office/drawing/2014/main" id="{669ABFDB-7DC9-E463-F068-D5E0587618B6}"/>
              </a:ext>
            </a:extLst>
          </p:cNvPr>
          <p:cNvSpPr txBox="1"/>
          <p:nvPr/>
        </p:nvSpPr>
        <p:spPr>
          <a:xfrm>
            <a:off x="-4462648" y="8109565"/>
            <a:ext cx="3466013" cy="41812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2117" dirty="0">
                <a:solidFill>
                  <a:schemeClr val="bg1"/>
                </a:solidFill>
              </a:rPr>
              <a:t>73</a:t>
            </a:r>
            <a:r>
              <a:rPr lang="ja-JP" altLang="en-US" sz="2117" dirty="0">
                <a:solidFill>
                  <a:schemeClr val="bg1"/>
                </a:solidFill>
              </a:rPr>
              <a:t>　ユニバーサルデザイン</a:t>
            </a:r>
          </a:p>
        </p:txBody>
      </p:sp>
      <p:sp>
        <p:nvSpPr>
          <p:cNvPr id="140" name="テキスト ボックス 139">
            <a:extLst>
              <a:ext uri="{FF2B5EF4-FFF2-40B4-BE49-F238E27FC236}">
                <a16:creationId xmlns:a16="http://schemas.microsoft.com/office/drawing/2014/main" id="{B501232F-5559-5FB6-7B9F-9DC81277EE49}"/>
              </a:ext>
            </a:extLst>
          </p:cNvPr>
          <p:cNvSpPr txBox="1"/>
          <p:nvPr/>
        </p:nvSpPr>
        <p:spPr>
          <a:xfrm>
            <a:off x="-6443987" y="-923914"/>
            <a:ext cx="4007828" cy="41812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2117" dirty="0">
                <a:solidFill>
                  <a:schemeClr val="bg1"/>
                </a:solidFill>
              </a:rPr>
              <a:t>96</a:t>
            </a:r>
            <a:r>
              <a:rPr lang="ja-JP" altLang="en-US" sz="2117" dirty="0">
                <a:solidFill>
                  <a:schemeClr val="bg1"/>
                </a:solidFill>
              </a:rPr>
              <a:t>　リスクコミュニケーション</a:t>
            </a:r>
          </a:p>
        </p:txBody>
      </p:sp>
      <p:sp>
        <p:nvSpPr>
          <p:cNvPr id="141" name="テキスト ボックス 140">
            <a:extLst>
              <a:ext uri="{FF2B5EF4-FFF2-40B4-BE49-F238E27FC236}">
                <a16:creationId xmlns:a16="http://schemas.microsoft.com/office/drawing/2014/main" id="{6053C39D-4AA6-154F-2AE6-6F08B519EC70}"/>
              </a:ext>
            </a:extLst>
          </p:cNvPr>
          <p:cNvSpPr txBox="1"/>
          <p:nvPr/>
        </p:nvSpPr>
        <p:spPr>
          <a:xfrm>
            <a:off x="-6908593" y="16595"/>
            <a:ext cx="2300630" cy="41812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2117" dirty="0">
                <a:solidFill>
                  <a:schemeClr val="bg1"/>
                </a:solidFill>
              </a:rPr>
              <a:t>95</a:t>
            </a:r>
            <a:r>
              <a:rPr lang="ja-JP" altLang="en-US" sz="2117" dirty="0">
                <a:solidFill>
                  <a:schemeClr val="bg1"/>
                </a:solidFill>
              </a:rPr>
              <a:t>　</a:t>
            </a:r>
            <a:r>
              <a:rPr lang="en-US" altLang="ja-JP" sz="2117" dirty="0">
                <a:solidFill>
                  <a:schemeClr val="bg1"/>
                </a:solidFill>
              </a:rPr>
              <a:t>TEC-FORCE</a:t>
            </a:r>
            <a:endParaRPr lang="ja-JP" altLang="en-US" sz="2117" dirty="0">
              <a:solidFill>
                <a:schemeClr val="bg1"/>
              </a:solidFill>
            </a:endParaRPr>
          </a:p>
        </p:txBody>
      </p:sp>
      <p:sp>
        <p:nvSpPr>
          <p:cNvPr id="142" name="テキスト ボックス 141">
            <a:extLst>
              <a:ext uri="{FF2B5EF4-FFF2-40B4-BE49-F238E27FC236}">
                <a16:creationId xmlns:a16="http://schemas.microsoft.com/office/drawing/2014/main" id="{E5BEECDD-0B27-F92C-E1C0-66750FABD722}"/>
              </a:ext>
            </a:extLst>
          </p:cNvPr>
          <p:cNvSpPr txBox="1"/>
          <p:nvPr/>
        </p:nvSpPr>
        <p:spPr>
          <a:xfrm>
            <a:off x="-10754875" y="1096799"/>
            <a:ext cx="3736920" cy="41812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2117" dirty="0">
                <a:solidFill>
                  <a:schemeClr val="bg1"/>
                </a:solidFill>
              </a:rPr>
              <a:t>91</a:t>
            </a:r>
            <a:r>
              <a:rPr lang="ja-JP" altLang="en-US" sz="2117" dirty="0">
                <a:solidFill>
                  <a:schemeClr val="bg1"/>
                </a:solidFill>
              </a:rPr>
              <a:t>　ミッシングリンクの解消</a:t>
            </a:r>
          </a:p>
        </p:txBody>
      </p:sp>
      <p:sp>
        <p:nvSpPr>
          <p:cNvPr id="143" name="テキスト ボックス 142">
            <a:extLst>
              <a:ext uri="{FF2B5EF4-FFF2-40B4-BE49-F238E27FC236}">
                <a16:creationId xmlns:a16="http://schemas.microsoft.com/office/drawing/2014/main" id="{21331F40-59D3-1D0A-844F-C84FBD604813}"/>
              </a:ext>
            </a:extLst>
          </p:cNvPr>
          <p:cNvSpPr txBox="1"/>
          <p:nvPr/>
        </p:nvSpPr>
        <p:spPr>
          <a:xfrm>
            <a:off x="-11846539" y="1829328"/>
            <a:ext cx="3466013" cy="41812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2117" dirty="0">
                <a:solidFill>
                  <a:schemeClr val="bg1"/>
                </a:solidFill>
              </a:rPr>
              <a:t>90</a:t>
            </a:r>
            <a:r>
              <a:rPr lang="ja-JP" altLang="en-US" sz="2117" dirty="0">
                <a:solidFill>
                  <a:schemeClr val="bg1"/>
                </a:solidFill>
              </a:rPr>
              <a:t>　ダブルネットワーク化</a:t>
            </a:r>
          </a:p>
        </p:txBody>
      </p:sp>
      <p:sp>
        <p:nvSpPr>
          <p:cNvPr id="144" name="テキスト ボックス 143">
            <a:extLst>
              <a:ext uri="{FF2B5EF4-FFF2-40B4-BE49-F238E27FC236}">
                <a16:creationId xmlns:a16="http://schemas.microsoft.com/office/drawing/2014/main" id="{16B554CD-84BB-8C67-27FA-BDDDFF29FE37}"/>
              </a:ext>
            </a:extLst>
          </p:cNvPr>
          <p:cNvSpPr txBox="1"/>
          <p:nvPr/>
        </p:nvSpPr>
        <p:spPr>
          <a:xfrm>
            <a:off x="16271560" y="7336218"/>
            <a:ext cx="3736920" cy="41812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2117" dirty="0">
                <a:solidFill>
                  <a:schemeClr val="bg1"/>
                </a:solidFill>
              </a:rPr>
              <a:t>65</a:t>
            </a:r>
            <a:r>
              <a:rPr lang="ja-JP" altLang="en-US" sz="2117" dirty="0">
                <a:solidFill>
                  <a:schemeClr val="bg1"/>
                </a:solidFill>
              </a:rPr>
              <a:t>　</a:t>
            </a:r>
            <a:r>
              <a:rPr lang="ja-JP" altLang="en-US" sz="2117" dirty="0"/>
              <a:t>パラダイムシフト型更新</a:t>
            </a:r>
            <a:endParaRPr lang="ja-JP" altLang="en-US" sz="2117" dirty="0">
              <a:solidFill>
                <a:schemeClr val="bg1"/>
              </a:solidFill>
            </a:endParaRPr>
          </a:p>
        </p:txBody>
      </p:sp>
      <p:sp>
        <p:nvSpPr>
          <p:cNvPr id="145" name="テキスト ボックス 144">
            <a:extLst>
              <a:ext uri="{FF2B5EF4-FFF2-40B4-BE49-F238E27FC236}">
                <a16:creationId xmlns:a16="http://schemas.microsoft.com/office/drawing/2014/main" id="{7779138A-23F5-17FD-C9D1-2E757603814B}"/>
              </a:ext>
            </a:extLst>
          </p:cNvPr>
          <p:cNvSpPr txBox="1"/>
          <p:nvPr/>
        </p:nvSpPr>
        <p:spPr>
          <a:xfrm>
            <a:off x="12258987" y="-2097548"/>
            <a:ext cx="2683748" cy="41812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2117" dirty="0"/>
              <a:t>48</a:t>
            </a:r>
            <a:r>
              <a:rPr lang="ja-JP" altLang="en-US" sz="2117" dirty="0"/>
              <a:t>　ゾーン</a:t>
            </a:r>
            <a:r>
              <a:rPr lang="en-US" altLang="ja-JP" sz="2117" dirty="0"/>
              <a:t>30</a:t>
            </a:r>
            <a:r>
              <a:rPr lang="ja-JP" altLang="en-US" sz="2117" dirty="0"/>
              <a:t>プラス</a:t>
            </a:r>
          </a:p>
        </p:txBody>
      </p:sp>
      <p:sp>
        <p:nvSpPr>
          <p:cNvPr id="146" name="テキスト ボックス 145">
            <a:extLst>
              <a:ext uri="{FF2B5EF4-FFF2-40B4-BE49-F238E27FC236}">
                <a16:creationId xmlns:a16="http://schemas.microsoft.com/office/drawing/2014/main" id="{F7A0E6AE-4F24-7C38-47C1-0594EB05647E}"/>
              </a:ext>
            </a:extLst>
          </p:cNvPr>
          <p:cNvSpPr txBox="1"/>
          <p:nvPr/>
        </p:nvSpPr>
        <p:spPr>
          <a:xfrm>
            <a:off x="13394681" y="8152734"/>
            <a:ext cx="2382383" cy="41812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2117" dirty="0">
                <a:solidFill>
                  <a:schemeClr val="bg1"/>
                </a:solidFill>
              </a:rPr>
              <a:t>66</a:t>
            </a:r>
            <a:r>
              <a:rPr lang="ja-JP" altLang="en-US" sz="2117" dirty="0">
                <a:solidFill>
                  <a:schemeClr val="bg1"/>
                </a:solidFill>
              </a:rPr>
              <a:t>　インフラ経営</a:t>
            </a:r>
          </a:p>
        </p:txBody>
      </p:sp>
      <p:sp>
        <p:nvSpPr>
          <p:cNvPr id="147" name="テキスト ボックス 146">
            <a:extLst>
              <a:ext uri="{FF2B5EF4-FFF2-40B4-BE49-F238E27FC236}">
                <a16:creationId xmlns:a16="http://schemas.microsoft.com/office/drawing/2014/main" id="{9823854A-8E94-BEA2-8633-EC34D5C6DB04}"/>
              </a:ext>
            </a:extLst>
          </p:cNvPr>
          <p:cNvSpPr txBox="1"/>
          <p:nvPr/>
        </p:nvSpPr>
        <p:spPr>
          <a:xfrm>
            <a:off x="-10126854" y="5843272"/>
            <a:ext cx="3195105" cy="41812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2117" dirty="0">
                <a:solidFill>
                  <a:schemeClr val="bg1"/>
                </a:solidFill>
              </a:rPr>
              <a:t>79</a:t>
            </a:r>
            <a:r>
              <a:rPr lang="ja-JP" altLang="en-US" sz="2117" dirty="0">
                <a:solidFill>
                  <a:schemeClr val="bg1"/>
                </a:solidFill>
              </a:rPr>
              <a:t>　トップランナー制度</a:t>
            </a:r>
          </a:p>
        </p:txBody>
      </p:sp>
      <p:sp>
        <p:nvSpPr>
          <p:cNvPr id="148" name="テキスト ボックス 147">
            <a:extLst>
              <a:ext uri="{FF2B5EF4-FFF2-40B4-BE49-F238E27FC236}">
                <a16:creationId xmlns:a16="http://schemas.microsoft.com/office/drawing/2014/main" id="{8EE31B89-EEC6-0988-D8DC-4466E3EB9304}"/>
              </a:ext>
            </a:extLst>
          </p:cNvPr>
          <p:cNvSpPr txBox="1"/>
          <p:nvPr/>
        </p:nvSpPr>
        <p:spPr>
          <a:xfrm>
            <a:off x="-9977284" y="6764490"/>
            <a:ext cx="3736920" cy="41812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2117" dirty="0">
                <a:solidFill>
                  <a:schemeClr val="bg1"/>
                </a:solidFill>
              </a:rPr>
              <a:t>78</a:t>
            </a:r>
            <a:r>
              <a:rPr lang="ja-JP" altLang="en-US" sz="2117" dirty="0">
                <a:solidFill>
                  <a:schemeClr val="bg1"/>
                </a:solidFill>
              </a:rPr>
              <a:t>　</a:t>
            </a:r>
            <a:r>
              <a:rPr lang="ja-JP" altLang="en-US" sz="2117" dirty="0"/>
              <a:t>サーキュラーエコノミー</a:t>
            </a:r>
            <a:endParaRPr lang="ja-JP" altLang="en-US" sz="2117" dirty="0">
              <a:solidFill>
                <a:schemeClr val="bg1"/>
              </a:solidFill>
            </a:endParaRPr>
          </a:p>
        </p:txBody>
      </p:sp>
      <p:sp>
        <p:nvSpPr>
          <p:cNvPr id="152" name="テキスト ボックス 151">
            <a:extLst>
              <a:ext uri="{FF2B5EF4-FFF2-40B4-BE49-F238E27FC236}">
                <a16:creationId xmlns:a16="http://schemas.microsoft.com/office/drawing/2014/main" id="{5DB91641-24A4-4FF7-D02D-BB326852D3A3}"/>
              </a:ext>
            </a:extLst>
          </p:cNvPr>
          <p:cNvSpPr txBox="1"/>
          <p:nvPr/>
        </p:nvSpPr>
        <p:spPr>
          <a:xfrm>
            <a:off x="21199332" y="1082917"/>
            <a:ext cx="1648208" cy="41812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2117" dirty="0">
                <a:solidFill>
                  <a:schemeClr val="bg1"/>
                </a:solidFill>
              </a:rPr>
              <a:t>54</a:t>
            </a:r>
            <a:r>
              <a:rPr lang="ja-JP" altLang="en-US" sz="2117" dirty="0">
                <a:solidFill>
                  <a:schemeClr val="bg1"/>
                </a:solidFill>
              </a:rPr>
              <a:t>　</a:t>
            </a:r>
            <a:r>
              <a:rPr lang="en-US" altLang="ja-JP" sz="2117" dirty="0" err="1"/>
              <a:t>xROAD</a:t>
            </a:r>
            <a:endParaRPr lang="ja-JP" altLang="en-US" sz="2117" dirty="0">
              <a:solidFill>
                <a:schemeClr val="bg1"/>
              </a:solidFill>
            </a:endParaRPr>
          </a:p>
        </p:txBody>
      </p:sp>
      <p:sp>
        <p:nvSpPr>
          <p:cNvPr id="154" name="テキスト ボックス 153">
            <a:extLst>
              <a:ext uri="{FF2B5EF4-FFF2-40B4-BE49-F238E27FC236}">
                <a16:creationId xmlns:a16="http://schemas.microsoft.com/office/drawing/2014/main" id="{E811CBEF-AE22-FD81-60D4-B8D1818C5A0B}"/>
              </a:ext>
            </a:extLst>
          </p:cNvPr>
          <p:cNvSpPr txBox="1"/>
          <p:nvPr/>
        </p:nvSpPr>
        <p:spPr>
          <a:xfrm>
            <a:off x="22581299" y="2534768"/>
            <a:ext cx="1850186" cy="41812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2117" dirty="0">
                <a:solidFill>
                  <a:schemeClr val="bg1"/>
                </a:solidFill>
              </a:rPr>
              <a:t>56</a:t>
            </a:r>
            <a:r>
              <a:rPr lang="ja-JP" altLang="en-US" sz="2117" dirty="0">
                <a:solidFill>
                  <a:schemeClr val="bg1"/>
                </a:solidFill>
              </a:rPr>
              <a:t>　不動産</a:t>
            </a:r>
            <a:r>
              <a:rPr lang="en-US" altLang="ja-JP" sz="2117" dirty="0">
                <a:solidFill>
                  <a:schemeClr val="bg1"/>
                </a:solidFill>
              </a:rPr>
              <a:t>ID</a:t>
            </a:r>
            <a:endParaRPr lang="ja-JP" altLang="en-US" sz="2117" dirty="0">
              <a:solidFill>
                <a:schemeClr val="bg1"/>
              </a:solidFill>
            </a:endParaRPr>
          </a:p>
        </p:txBody>
      </p:sp>
      <p:sp>
        <p:nvSpPr>
          <p:cNvPr id="155" name="テキスト ボックス 154">
            <a:extLst>
              <a:ext uri="{FF2B5EF4-FFF2-40B4-BE49-F238E27FC236}">
                <a16:creationId xmlns:a16="http://schemas.microsoft.com/office/drawing/2014/main" id="{F204F5A0-DAC0-C522-318E-ADDDBEF3F1E5}"/>
              </a:ext>
            </a:extLst>
          </p:cNvPr>
          <p:cNvSpPr txBox="1"/>
          <p:nvPr/>
        </p:nvSpPr>
        <p:spPr>
          <a:xfrm>
            <a:off x="-2706178" y="7278131"/>
            <a:ext cx="2382383" cy="41812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2117" dirty="0">
                <a:solidFill>
                  <a:schemeClr val="bg1"/>
                </a:solidFill>
              </a:rPr>
              <a:t>74</a:t>
            </a:r>
            <a:r>
              <a:rPr lang="ja-JP" altLang="en-US" sz="2117" dirty="0">
                <a:solidFill>
                  <a:schemeClr val="bg1"/>
                </a:solidFill>
              </a:rPr>
              <a:t>　インバウンド</a:t>
            </a:r>
          </a:p>
        </p:txBody>
      </p:sp>
      <p:sp>
        <p:nvSpPr>
          <p:cNvPr id="156" name="テキスト ボックス 155">
            <a:extLst>
              <a:ext uri="{FF2B5EF4-FFF2-40B4-BE49-F238E27FC236}">
                <a16:creationId xmlns:a16="http://schemas.microsoft.com/office/drawing/2014/main" id="{4AE05B71-363C-D66C-C1F4-983C99C0DE06}"/>
              </a:ext>
            </a:extLst>
          </p:cNvPr>
          <p:cNvSpPr txBox="1"/>
          <p:nvPr/>
        </p:nvSpPr>
        <p:spPr>
          <a:xfrm>
            <a:off x="-4370509" y="6488565"/>
            <a:ext cx="2653290" cy="41812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2117" dirty="0">
                <a:solidFill>
                  <a:schemeClr val="bg1"/>
                </a:solidFill>
              </a:rPr>
              <a:t>76</a:t>
            </a:r>
            <a:r>
              <a:rPr lang="ja-JP" altLang="en-US" sz="2117" dirty="0">
                <a:solidFill>
                  <a:schemeClr val="bg1"/>
                </a:solidFill>
              </a:rPr>
              <a:t>　ワーケーション</a:t>
            </a:r>
          </a:p>
        </p:txBody>
      </p:sp>
      <p:sp>
        <p:nvSpPr>
          <p:cNvPr id="157" name="テキスト ボックス 156">
            <a:extLst>
              <a:ext uri="{FF2B5EF4-FFF2-40B4-BE49-F238E27FC236}">
                <a16:creationId xmlns:a16="http://schemas.microsoft.com/office/drawing/2014/main" id="{963C7E09-87EF-D46B-6B7B-B1F4A7074D07}"/>
              </a:ext>
            </a:extLst>
          </p:cNvPr>
          <p:cNvSpPr txBox="1"/>
          <p:nvPr/>
        </p:nvSpPr>
        <p:spPr>
          <a:xfrm>
            <a:off x="-1677935" y="8981460"/>
            <a:ext cx="3195105" cy="41812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2117" dirty="0">
                <a:solidFill>
                  <a:schemeClr val="bg1"/>
                </a:solidFill>
              </a:rPr>
              <a:t>72</a:t>
            </a:r>
            <a:r>
              <a:rPr lang="ja-JP" altLang="en-US" sz="2117" dirty="0">
                <a:solidFill>
                  <a:schemeClr val="bg1"/>
                </a:solidFill>
              </a:rPr>
              <a:t>　インフラツーリズム</a:t>
            </a:r>
          </a:p>
        </p:txBody>
      </p:sp>
      <p:sp>
        <p:nvSpPr>
          <p:cNvPr id="158" name="テキスト ボックス 157">
            <a:extLst>
              <a:ext uri="{FF2B5EF4-FFF2-40B4-BE49-F238E27FC236}">
                <a16:creationId xmlns:a16="http://schemas.microsoft.com/office/drawing/2014/main" id="{A0352C21-B467-F991-42D9-27E14AE7F97E}"/>
              </a:ext>
            </a:extLst>
          </p:cNvPr>
          <p:cNvSpPr txBox="1"/>
          <p:nvPr/>
        </p:nvSpPr>
        <p:spPr>
          <a:xfrm>
            <a:off x="16148957" y="4166864"/>
            <a:ext cx="1901483" cy="41812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2117" dirty="0">
                <a:solidFill>
                  <a:schemeClr val="bg1"/>
                </a:solidFill>
              </a:rPr>
              <a:t>58</a:t>
            </a:r>
            <a:r>
              <a:rPr lang="ja-JP" altLang="en-US" sz="2117" dirty="0">
                <a:solidFill>
                  <a:schemeClr val="bg1"/>
                </a:solidFill>
              </a:rPr>
              <a:t>　</a:t>
            </a:r>
            <a:r>
              <a:rPr lang="en-US" altLang="ja-JP" sz="2117" dirty="0">
                <a:solidFill>
                  <a:schemeClr val="bg1"/>
                </a:solidFill>
              </a:rPr>
              <a:t>2024</a:t>
            </a:r>
            <a:r>
              <a:rPr lang="ja-JP" altLang="en-US" sz="2117" dirty="0">
                <a:solidFill>
                  <a:schemeClr val="bg1"/>
                </a:solidFill>
              </a:rPr>
              <a:t>問題</a:t>
            </a:r>
          </a:p>
        </p:txBody>
      </p:sp>
      <p:sp>
        <p:nvSpPr>
          <p:cNvPr id="159" name="テキスト ボックス 158">
            <a:extLst>
              <a:ext uri="{FF2B5EF4-FFF2-40B4-BE49-F238E27FC236}">
                <a16:creationId xmlns:a16="http://schemas.microsoft.com/office/drawing/2014/main" id="{30F2D290-35A4-51C2-BE11-640D783FA04C}"/>
              </a:ext>
            </a:extLst>
          </p:cNvPr>
          <p:cNvSpPr txBox="1"/>
          <p:nvPr/>
        </p:nvSpPr>
        <p:spPr>
          <a:xfrm>
            <a:off x="19415793" y="3769409"/>
            <a:ext cx="4278735" cy="41812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2117" dirty="0">
                <a:solidFill>
                  <a:schemeClr val="bg1"/>
                </a:solidFill>
              </a:rPr>
              <a:t>59</a:t>
            </a:r>
            <a:r>
              <a:rPr lang="ja-JP" altLang="en-US" sz="2117" dirty="0">
                <a:solidFill>
                  <a:schemeClr val="bg1"/>
                </a:solidFill>
              </a:rPr>
              <a:t>　</a:t>
            </a:r>
            <a:r>
              <a:rPr lang="ja-JP" altLang="en-US" sz="2117" dirty="0"/>
              <a:t>建設キャリアアップシステム</a:t>
            </a:r>
            <a:endParaRPr lang="ja-JP" altLang="en-US" sz="2117" dirty="0">
              <a:solidFill>
                <a:schemeClr val="bg1"/>
              </a:solidFill>
            </a:endParaRPr>
          </a:p>
        </p:txBody>
      </p:sp>
      <p:sp>
        <p:nvSpPr>
          <p:cNvPr id="160" name="テキスト ボックス 159">
            <a:extLst>
              <a:ext uri="{FF2B5EF4-FFF2-40B4-BE49-F238E27FC236}">
                <a16:creationId xmlns:a16="http://schemas.microsoft.com/office/drawing/2014/main" id="{70AD7FD6-10CD-F430-C0E6-826AE1CFEF95}"/>
              </a:ext>
            </a:extLst>
          </p:cNvPr>
          <p:cNvSpPr txBox="1"/>
          <p:nvPr/>
        </p:nvSpPr>
        <p:spPr>
          <a:xfrm>
            <a:off x="8543352" y="9067470"/>
            <a:ext cx="2650084" cy="41812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2117" dirty="0"/>
              <a:t>67</a:t>
            </a:r>
            <a:r>
              <a:rPr lang="ja-JP" altLang="en-US" sz="2117" dirty="0"/>
              <a:t>　ウォーター</a:t>
            </a:r>
            <a:r>
              <a:rPr lang="en-US" altLang="ja-JP" sz="2117" dirty="0"/>
              <a:t>PPP</a:t>
            </a:r>
            <a:endParaRPr lang="ja-JP" altLang="en-US" sz="2117" dirty="0"/>
          </a:p>
        </p:txBody>
      </p:sp>
      <p:sp>
        <p:nvSpPr>
          <p:cNvPr id="161" name="テキスト ボックス 160">
            <a:extLst>
              <a:ext uri="{FF2B5EF4-FFF2-40B4-BE49-F238E27FC236}">
                <a16:creationId xmlns:a16="http://schemas.microsoft.com/office/drawing/2014/main" id="{30F29926-136F-FBE1-38EC-82683C25BA10}"/>
              </a:ext>
            </a:extLst>
          </p:cNvPr>
          <p:cNvSpPr txBox="1"/>
          <p:nvPr/>
        </p:nvSpPr>
        <p:spPr>
          <a:xfrm>
            <a:off x="5571482" y="8245268"/>
            <a:ext cx="2653290" cy="41812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2117" dirty="0"/>
              <a:t>69</a:t>
            </a:r>
            <a:r>
              <a:rPr lang="ja-JP" altLang="en-US" sz="2117" dirty="0"/>
              <a:t>　コンセッション</a:t>
            </a:r>
          </a:p>
        </p:txBody>
      </p:sp>
      <p:cxnSp>
        <p:nvCxnSpPr>
          <p:cNvPr id="164" name="直線コネクタ 163">
            <a:extLst>
              <a:ext uri="{FF2B5EF4-FFF2-40B4-BE49-F238E27FC236}">
                <a16:creationId xmlns:a16="http://schemas.microsoft.com/office/drawing/2014/main" id="{4694752C-23F8-AA38-C8FB-72CAEF622EBB}"/>
              </a:ext>
            </a:extLst>
          </p:cNvPr>
          <p:cNvCxnSpPr>
            <a:stCxn id="12" idx="0"/>
            <a:endCxn id="42" idx="3"/>
          </p:cNvCxnSpPr>
          <p:nvPr/>
        </p:nvCxnSpPr>
        <p:spPr>
          <a:xfrm flipH="1" flipV="1">
            <a:off x="3165363" y="378625"/>
            <a:ext cx="2575190" cy="406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直線コネクタ 165">
            <a:extLst>
              <a:ext uri="{FF2B5EF4-FFF2-40B4-BE49-F238E27FC236}">
                <a16:creationId xmlns:a16="http://schemas.microsoft.com/office/drawing/2014/main" id="{A7E0B34B-96CC-3F15-757B-99DD7046948B}"/>
              </a:ext>
            </a:extLst>
          </p:cNvPr>
          <p:cNvCxnSpPr>
            <a:cxnSpLocks/>
            <a:stCxn id="12" idx="0"/>
            <a:endCxn id="118" idx="2"/>
          </p:cNvCxnSpPr>
          <p:nvPr/>
        </p:nvCxnSpPr>
        <p:spPr>
          <a:xfrm flipH="1" flipV="1">
            <a:off x="3270635" y="-1163210"/>
            <a:ext cx="2469918" cy="19479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直線コネクタ 167">
            <a:extLst>
              <a:ext uri="{FF2B5EF4-FFF2-40B4-BE49-F238E27FC236}">
                <a16:creationId xmlns:a16="http://schemas.microsoft.com/office/drawing/2014/main" id="{C0425B45-BBFE-71DB-430E-E7D931038F3C}"/>
              </a:ext>
            </a:extLst>
          </p:cNvPr>
          <p:cNvCxnSpPr>
            <a:stCxn id="13" idx="0"/>
          </p:cNvCxnSpPr>
          <p:nvPr/>
        </p:nvCxnSpPr>
        <p:spPr>
          <a:xfrm flipH="1" flipV="1">
            <a:off x="-2110187" y="-1691027"/>
            <a:ext cx="3588225" cy="28093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直線コネクタ 170">
            <a:extLst>
              <a:ext uri="{FF2B5EF4-FFF2-40B4-BE49-F238E27FC236}">
                <a16:creationId xmlns:a16="http://schemas.microsoft.com/office/drawing/2014/main" id="{7F0F9249-C96C-CC5B-748E-A9E98AF3E8B2}"/>
              </a:ext>
            </a:extLst>
          </p:cNvPr>
          <p:cNvCxnSpPr>
            <a:stCxn id="7" idx="0"/>
            <a:endCxn id="42" idx="2"/>
          </p:cNvCxnSpPr>
          <p:nvPr/>
        </p:nvCxnSpPr>
        <p:spPr>
          <a:xfrm flipH="1" flipV="1">
            <a:off x="2245079" y="587687"/>
            <a:ext cx="1149854" cy="22746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直線コネクタ 172">
            <a:extLst>
              <a:ext uri="{FF2B5EF4-FFF2-40B4-BE49-F238E27FC236}">
                <a16:creationId xmlns:a16="http://schemas.microsoft.com/office/drawing/2014/main" id="{5C074F9F-58A6-C3FB-7061-A361CED90B73}"/>
              </a:ext>
            </a:extLst>
          </p:cNvPr>
          <p:cNvCxnSpPr>
            <a:stCxn id="4" idx="0"/>
            <a:endCxn id="12" idx="2"/>
          </p:cNvCxnSpPr>
          <p:nvPr/>
        </p:nvCxnSpPr>
        <p:spPr>
          <a:xfrm flipH="1" flipV="1">
            <a:off x="5740553" y="1202878"/>
            <a:ext cx="194396" cy="9362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直線コネクタ 174">
            <a:extLst>
              <a:ext uri="{FF2B5EF4-FFF2-40B4-BE49-F238E27FC236}">
                <a16:creationId xmlns:a16="http://schemas.microsoft.com/office/drawing/2014/main" id="{71FE59A8-5AE4-556E-9941-2C71B83B3B38}"/>
              </a:ext>
            </a:extLst>
          </p:cNvPr>
          <p:cNvCxnSpPr>
            <a:stCxn id="4" idx="0"/>
            <a:endCxn id="13" idx="3"/>
          </p:cNvCxnSpPr>
          <p:nvPr/>
        </p:nvCxnSpPr>
        <p:spPr>
          <a:xfrm flipH="1" flipV="1">
            <a:off x="2729341" y="1327383"/>
            <a:ext cx="3205608" cy="8117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直線コネクタ 176">
            <a:extLst>
              <a:ext uri="{FF2B5EF4-FFF2-40B4-BE49-F238E27FC236}">
                <a16:creationId xmlns:a16="http://schemas.microsoft.com/office/drawing/2014/main" id="{6F76BEDE-9F94-F3C6-EF47-E735F1A3C36D}"/>
              </a:ext>
            </a:extLst>
          </p:cNvPr>
          <p:cNvCxnSpPr>
            <a:cxnSpLocks/>
            <a:stCxn id="4" idx="0"/>
            <a:endCxn id="52" idx="2"/>
          </p:cNvCxnSpPr>
          <p:nvPr/>
        </p:nvCxnSpPr>
        <p:spPr>
          <a:xfrm flipV="1">
            <a:off x="5934951" y="-141325"/>
            <a:ext cx="3397809" cy="22804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直線コネクタ 178">
            <a:extLst>
              <a:ext uri="{FF2B5EF4-FFF2-40B4-BE49-F238E27FC236}">
                <a16:creationId xmlns:a16="http://schemas.microsoft.com/office/drawing/2014/main" id="{B69AA3CA-2BC7-EE9B-777E-FBD1FA1AAC7E}"/>
              </a:ext>
            </a:extLst>
          </p:cNvPr>
          <p:cNvCxnSpPr>
            <a:cxnSpLocks/>
            <a:stCxn id="4" idx="0"/>
            <a:endCxn id="11" idx="1"/>
          </p:cNvCxnSpPr>
          <p:nvPr/>
        </p:nvCxnSpPr>
        <p:spPr>
          <a:xfrm flipV="1">
            <a:off x="5934949" y="1078553"/>
            <a:ext cx="2283814" cy="1060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直線コネクタ 185">
            <a:extLst>
              <a:ext uri="{FF2B5EF4-FFF2-40B4-BE49-F238E27FC236}">
                <a16:creationId xmlns:a16="http://schemas.microsoft.com/office/drawing/2014/main" id="{13A46369-E454-9843-0050-E3C1CF38F74D}"/>
              </a:ext>
            </a:extLst>
          </p:cNvPr>
          <p:cNvCxnSpPr>
            <a:cxnSpLocks/>
            <a:stCxn id="7" idx="1"/>
            <a:endCxn id="21" idx="3"/>
          </p:cNvCxnSpPr>
          <p:nvPr/>
        </p:nvCxnSpPr>
        <p:spPr>
          <a:xfrm flipH="1" flipV="1">
            <a:off x="1374160" y="2244187"/>
            <a:ext cx="1040376" cy="8272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直線コネクタ 188">
            <a:extLst>
              <a:ext uri="{FF2B5EF4-FFF2-40B4-BE49-F238E27FC236}">
                <a16:creationId xmlns:a16="http://schemas.microsoft.com/office/drawing/2014/main" id="{092AF2B1-A2E3-D126-89E8-6483F0E85A61}"/>
              </a:ext>
            </a:extLst>
          </p:cNvPr>
          <p:cNvCxnSpPr>
            <a:stCxn id="7" idx="1"/>
            <a:endCxn id="20" idx="3"/>
          </p:cNvCxnSpPr>
          <p:nvPr/>
        </p:nvCxnSpPr>
        <p:spPr>
          <a:xfrm flipH="1" flipV="1">
            <a:off x="1261422" y="3010349"/>
            <a:ext cx="1153114" cy="610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直線コネクタ 190">
            <a:extLst>
              <a:ext uri="{FF2B5EF4-FFF2-40B4-BE49-F238E27FC236}">
                <a16:creationId xmlns:a16="http://schemas.microsoft.com/office/drawing/2014/main" id="{994E5C2D-E809-98CF-8E49-D716B10FF523}"/>
              </a:ext>
            </a:extLst>
          </p:cNvPr>
          <p:cNvCxnSpPr>
            <a:stCxn id="7" idx="1"/>
            <a:endCxn id="99" idx="3"/>
          </p:cNvCxnSpPr>
          <p:nvPr/>
        </p:nvCxnSpPr>
        <p:spPr>
          <a:xfrm flipH="1">
            <a:off x="-5548666" y="3071395"/>
            <a:ext cx="7963203" cy="16274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直線コネクタ 192">
            <a:extLst>
              <a:ext uri="{FF2B5EF4-FFF2-40B4-BE49-F238E27FC236}">
                <a16:creationId xmlns:a16="http://schemas.microsoft.com/office/drawing/2014/main" id="{7DBBACE3-D5AF-F230-F25D-B3ADC6C25C06}"/>
              </a:ext>
            </a:extLst>
          </p:cNvPr>
          <p:cNvCxnSpPr>
            <a:stCxn id="12" idx="0"/>
            <a:endCxn id="119" idx="2"/>
          </p:cNvCxnSpPr>
          <p:nvPr/>
        </p:nvCxnSpPr>
        <p:spPr>
          <a:xfrm flipV="1">
            <a:off x="5740555" y="-1002552"/>
            <a:ext cx="1464095" cy="17873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直線コネクタ 194">
            <a:extLst>
              <a:ext uri="{FF2B5EF4-FFF2-40B4-BE49-F238E27FC236}">
                <a16:creationId xmlns:a16="http://schemas.microsoft.com/office/drawing/2014/main" id="{28FF9878-D839-5554-C5A9-7F06C180DCAC}"/>
              </a:ext>
            </a:extLst>
          </p:cNvPr>
          <p:cNvCxnSpPr>
            <a:stCxn id="12" idx="0"/>
            <a:endCxn id="115" idx="2"/>
          </p:cNvCxnSpPr>
          <p:nvPr/>
        </p:nvCxnSpPr>
        <p:spPr>
          <a:xfrm flipH="1" flipV="1">
            <a:off x="4487052" y="-2404038"/>
            <a:ext cx="1253503" cy="31887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直線コネクタ 196">
            <a:extLst>
              <a:ext uri="{FF2B5EF4-FFF2-40B4-BE49-F238E27FC236}">
                <a16:creationId xmlns:a16="http://schemas.microsoft.com/office/drawing/2014/main" id="{BD95C0F3-5897-0D12-57E5-B0E334A0163D}"/>
              </a:ext>
            </a:extLst>
          </p:cNvPr>
          <p:cNvCxnSpPr>
            <a:stCxn id="12" idx="0"/>
            <a:endCxn id="117" idx="2"/>
          </p:cNvCxnSpPr>
          <p:nvPr/>
        </p:nvCxnSpPr>
        <p:spPr>
          <a:xfrm flipV="1">
            <a:off x="5740553" y="-2159604"/>
            <a:ext cx="4258304" cy="29443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直線コネクタ 198">
            <a:extLst>
              <a:ext uri="{FF2B5EF4-FFF2-40B4-BE49-F238E27FC236}">
                <a16:creationId xmlns:a16="http://schemas.microsoft.com/office/drawing/2014/main" id="{A1D17529-D51E-6989-308C-927015FF1702}"/>
              </a:ext>
            </a:extLst>
          </p:cNvPr>
          <p:cNvCxnSpPr>
            <a:stCxn id="12" idx="0"/>
            <a:endCxn id="116" idx="2"/>
          </p:cNvCxnSpPr>
          <p:nvPr/>
        </p:nvCxnSpPr>
        <p:spPr>
          <a:xfrm flipV="1">
            <a:off x="5740555" y="-3020830"/>
            <a:ext cx="1889067" cy="38055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直線コネクタ 200">
            <a:extLst>
              <a:ext uri="{FF2B5EF4-FFF2-40B4-BE49-F238E27FC236}">
                <a16:creationId xmlns:a16="http://schemas.microsoft.com/office/drawing/2014/main" id="{2CD7C019-4AD3-0DA6-0136-10CCA6610A10}"/>
              </a:ext>
            </a:extLst>
          </p:cNvPr>
          <p:cNvCxnSpPr>
            <a:stCxn id="13" idx="0"/>
            <a:endCxn id="122" idx="2"/>
          </p:cNvCxnSpPr>
          <p:nvPr/>
        </p:nvCxnSpPr>
        <p:spPr>
          <a:xfrm flipH="1" flipV="1">
            <a:off x="275476" y="-2613591"/>
            <a:ext cx="1202563" cy="37319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直線コネクタ 202">
            <a:extLst>
              <a:ext uri="{FF2B5EF4-FFF2-40B4-BE49-F238E27FC236}">
                <a16:creationId xmlns:a16="http://schemas.microsoft.com/office/drawing/2014/main" id="{6C4A9860-442C-BA1A-28F3-9FE9A2CD7E1A}"/>
              </a:ext>
            </a:extLst>
          </p:cNvPr>
          <p:cNvCxnSpPr>
            <a:stCxn id="13" idx="0"/>
            <a:endCxn id="53" idx="2"/>
          </p:cNvCxnSpPr>
          <p:nvPr/>
        </p:nvCxnSpPr>
        <p:spPr>
          <a:xfrm flipH="1" flipV="1">
            <a:off x="491648" y="-33207"/>
            <a:ext cx="986391" cy="11515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直線コネクタ 205">
            <a:extLst>
              <a:ext uri="{FF2B5EF4-FFF2-40B4-BE49-F238E27FC236}">
                <a16:creationId xmlns:a16="http://schemas.microsoft.com/office/drawing/2014/main" id="{50426156-29B2-11CC-D7BC-49AB174876D4}"/>
              </a:ext>
            </a:extLst>
          </p:cNvPr>
          <p:cNvCxnSpPr>
            <a:stCxn id="53" idx="0"/>
            <a:endCxn id="106" idx="2"/>
          </p:cNvCxnSpPr>
          <p:nvPr/>
        </p:nvCxnSpPr>
        <p:spPr>
          <a:xfrm flipH="1" flipV="1">
            <a:off x="-317389" y="-999729"/>
            <a:ext cx="809035" cy="548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直線コネクタ 208">
            <a:extLst>
              <a:ext uri="{FF2B5EF4-FFF2-40B4-BE49-F238E27FC236}">
                <a16:creationId xmlns:a16="http://schemas.microsoft.com/office/drawing/2014/main" id="{DB8AEF12-63D5-8B12-817E-E5167E7C8A01}"/>
              </a:ext>
            </a:extLst>
          </p:cNvPr>
          <p:cNvCxnSpPr>
            <a:cxnSpLocks/>
            <a:stCxn id="13" idx="1"/>
            <a:endCxn id="110" idx="3"/>
          </p:cNvCxnSpPr>
          <p:nvPr/>
        </p:nvCxnSpPr>
        <p:spPr>
          <a:xfrm flipH="1" flipV="1">
            <a:off x="-470629" y="980523"/>
            <a:ext cx="697362" cy="3468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直線コネクタ 212">
            <a:extLst>
              <a:ext uri="{FF2B5EF4-FFF2-40B4-BE49-F238E27FC236}">
                <a16:creationId xmlns:a16="http://schemas.microsoft.com/office/drawing/2014/main" id="{7E18C665-F24F-9138-ACDB-F81B6E01012E}"/>
              </a:ext>
            </a:extLst>
          </p:cNvPr>
          <p:cNvCxnSpPr>
            <a:cxnSpLocks/>
            <a:stCxn id="52" idx="0"/>
            <a:endCxn id="145" idx="2"/>
          </p:cNvCxnSpPr>
          <p:nvPr/>
        </p:nvCxnSpPr>
        <p:spPr>
          <a:xfrm flipV="1">
            <a:off x="9332758" y="-1679420"/>
            <a:ext cx="4268103" cy="11199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直線コネクタ 214">
            <a:extLst>
              <a:ext uri="{FF2B5EF4-FFF2-40B4-BE49-F238E27FC236}">
                <a16:creationId xmlns:a16="http://schemas.microsoft.com/office/drawing/2014/main" id="{C1DFEC77-D838-F68C-BD9D-6D9C59E14BE0}"/>
              </a:ext>
            </a:extLst>
          </p:cNvPr>
          <p:cNvCxnSpPr>
            <a:stCxn id="11" idx="0"/>
            <a:endCxn id="61" idx="2"/>
          </p:cNvCxnSpPr>
          <p:nvPr/>
        </p:nvCxnSpPr>
        <p:spPr>
          <a:xfrm flipV="1">
            <a:off x="9951772" y="483497"/>
            <a:ext cx="2839989" cy="3859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直線コネクタ 216">
            <a:extLst>
              <a:ext uri="{FF2B5EF4-FFF2-40B4-BE49-F238E27FC236}">
                <a16:creationId xmlns:a16="http://schemas.microsoft.com/office/drawing/2014/main" id="{9EC21069-EE58-84E2-84BC-A275A68C6774}"/>
              </a:ext>
            </a:extLst>
          </p:cNvPr>
          <p:cNvCxnSpPr>
            <a:stCxn id="11" idx="0"/>
            <a:endCxn id="130" idx="1"/>
          </p:cNvCxnSpPr>
          <p:nvPr/>
        </p:nvCxnSpPr>
        <p:spPr>
          <a:xfrm flipV="1">
            <a:off x="9951770" y="-968187"/>
            <a:ext cx="4193024" cy="18376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直線コネクタ 222">
            <a:extLst>
              <a:ext uri="{FF2B5EF4-FFF2-40B4-BE49-F238E27FC236}">
                <a16:creationId xmlns:a16="http://schemas.microsoft.com/office/drawing/2014/main" id="{25E498FF-0D00-266F-7EBF-297AA811C16A}"/>
              </a:ext>
            </a:extLst>
          </p:cNvPr>
          <p:cNvCxnSpPr>
            <a:stCxn id="19" idx="0"/>
            <a:endCxn id="48" idx="2"/>
          </p:cNvCxnSpPr>
          <p:nvPr/>
        </p:nvCxnSpPr>
        <p:spPr>
          <a:xfrm flipV="1">
            <a:off x="11246551" y="1544097"/>
            <a:ext cx="2714166" cy="4323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直線コネクタ 224">
            <a:extLst>
              <a:ext uri="{FF2B5EF4-FFF2-40B4-BE49-F238E27FC236}">
                <a16:creationId xmlns:a16="http://schemas.microsoft.com/office/drawing/2014/main" id="{C05C4697-C3BC-364D-7962-40F25200A051}"/>
              </a:ext>
            </a:extLst>
          </p:cNvPr>
          <p:cNvCxnSpPr>
            <a:cxnSpLocks/>
            <a:stCxn id="5" idx="3"/>
          </p:cNvCxnSpPr>
          <p:nvPr/>
        </p:nvCxnSpPr>
        <p:spPr>
          <a:xfrm flipV="1">
            <a:off x="9359346" y="2367534"/>
            <a:ext cx="1792047" cy="8075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直線コネクタ 226">
            <a:extLst>
              <a:ext uri="{FF2B5EF4-FFF2-40B4-BE49-F238E27FC236}">
                <a16:creationId xmlns:a16="http://schemas.microsoft.com/office/drawing/2014/main" id="{C76BCB5B-2AF2-7425-80FB-FD4C649190FA}"/>
              </a:ext>
            </a:extLst>
          </p:cNvPr>
          <p:cNvCxnSpPr>
            <a:stCxn id="5" idx="3"/>
            <a:endCxn id="18" idx="1"/>
          </p:cNvCxnSpPr>
          <p:nvPr/>
        </p:nvCxnSpPr>
        <p:spPr>
          <a:xfrm flipV="1">
            <a:off x="9359346" y="2995800"/>
            <a:ext cx="687911" cy="1793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直線コネクタ 229">
            <a:extLst>
              <a:ext uri="{FF2B5EF4-FFF2-40B4-BE49-F238E27FC236}">
                <a16:creationId xmlns:a16="http://schemas.microsoft.com/office/drawing/2014/main" id="{B3F4DE35-4A83-C59B-04D8-0BB4340E5628}"/>
              </a:ext>
            </a:extLst>
          </p:cNvPr>
          <p:cNvCxnSpPr>
            <a:cxnSpLocks/>
            <a:stCxn id="18" idx="3"/>
            <a:endCxn id="46" idx="2"/>
          </p:cNvCxnSpPr>
          <p:nvPr/>
        </p:nvCxnSpPr>
        <p:spPr>
          <a:xfrm flipV="1">
            <a:off x="12089802" y="2589116"/>
            <a:ext cx="2892446" cy="4066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直線コネクタ 232">
            <a:extLst>
              <a:ext uri="{FF2B5EF4-FFF2-40B4-BE49-F238E27FC236}">
                <a16:creationId xmlns:a16="http://schemas.microsoft.com/office/drawing/2014/main" id="{DE1053F9-7658-B150-4F38-81D2915A0FC6}"/>
              </a:ext>
            </a:extLst>
          </p:cNvPr>
          <p:cNvCxnSpPr>
            <a:cxnSpLocks/>
            <a:stCxn id="19" idx="0"/>
            <a:endCxn id="43" idx="2"/>
          </p:cNvCxnSpPr>
          <p:nvPr/>
        </p:nvCxnSpPr>
        <p:spPr>
          <a:xfrm flipV="1">
            <a:off x="11246553" y="804960"/>
            <a:ext cx="4559275" cy="11714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直線コネクタ 235">
            <a:extLst>
              <a:ext uri="{FF2B5EF4-FFF2-40B4-BE49-F238E27FC236}">
                <a16:creationId xmlns:a16="http://schemas.microsoft.com/office/drawing/2014/main" id="{D6ACEA2B-1E73-1F9C-F316-C0EA57EC1706}"/>
              </a:ext>
            </a:extLst>
          </p:cNvPr>
          <p:cNvCxnSpPr>
            <a:cxnSpLocks/>
            <a:stCxn id="11" idx="0"/>
            <a:endCxn id="43" idx="1"/>
          </p:cNvCxnSpPr>
          <p:nvPr/>
        </p:nvCxnSpPr>
        <p:spPr>
          <a:xfrm flipV="1">
            <a:off x="9951770" y="595896"/>
            <a:ext cx="5113308" cy="2735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直線コネクタ 243">
            <a:extLst>
              <a:ext uri="{FF2B5EF4-FFF2-40B4-BE49-F238E27FC236}">
                <a16:creationId xmlns:a16="http://schemas.microsoft.com/office/drawing/2014/main" id="{D55D46D2-F38B-9AF3-D329-CE439CDDD844}"/>
              </a:ext>
            </a:extLst>
          </p:cNvPr>
          <p:cNvCxnSpPr>
            <a:cxnSpLocks/>
            <a:stCxn id="5" idx="3"/>
          </p:cNvCxnSpPr>
          <p:nvPr/>
        </p:nvCxnSpPr>
        <p:spPr>
          <a:xfrm flipV="1">
            <a:off x="9359344" y="2952898"/>
            <a:ext cx="6364468" cy="2222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直線コネクタ 246">
            <a:extLst>
              <a:ext uri="{FF2B5EF4-FFF2-40B4-BE49-F238E27FC236}">
                <a16:creationId xmlns:a16="http://schemas.microsoft.com/office/drawing/2014/main" id="{2ED992AE-A4D7-427F-0BE9-E3C1733B2D01}"/>
              </a:ext>
            </a:extLst>
          </p:cNvPr>
          <p:cNvCxnSpPr>
            <a:stCxn id="60" idx="2"/>
          </p:cNvCxnSpPr>
          <p:nvPr/>
        </p:nvCxnSpPr>
        <p:spPr>
          <a:xfrm flipH="1">
            <a:off x="17697637" y="2676783"/>
            <a:ext cx="806520" cy="1596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直線コネクタ 248">
            <a:extLst>
              <a:ext uri="{FF2B5EF4-FFF2-40B4-BE49-F238E27FC236}">
                <a16:creationId xmlns:a16="http://schemas.microsoft.com/office/drawing/2014/main" id="{B3E4B164-CB02-00EC-08FD-6E86D82C2663}"/>
              </a:ext>
            </a:extLst>
          </p:cNvPr>
          <p:cNvCxnSpPr>
            <a:stCxn id="60" idx="1"/>
            <a:endCxn id="5" idx="3"/>
          </p:cNvCxnSpPr>
          <p:nvPr/>
        </p:nvCxnSpPr>
        <p:spPr>
          <a:xfrm flipH="1">
            <a:off x="9359344" y="2467719"/>
            <a:ext cx="7682714" cy="7074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直線コネクタ 250">
            <a:extLst>
              <a:ext uri="{FF2B5EF4-FFF2-40B4-BE49-F238E27FC236}">
                <a16:creationId xmlns:a16="http://schemas.microsoft.com/office/drawing/2014/main" id="{7ACDD981-E6AD-449C-7AA7-5AFADFE5FD59}"/>
              </a:ext>
            </a:extLst>
          </p:cNvPr>
          <p:cNvCxnSpPr>
            <a:stCxn id="48" idx="3"/>
            <a:endCxn id="90" idx="1"/>
          </p:cNvCxnSpPr>
          <p:nvPr/>
        </p:nvCxnSpPr>
        <p:spPr>
          <a:xfrm flipV="1">
            <a:off x="15287362" y="1327383"/>
            <a:ext cx="2138265" cy="76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直線コネクタ 252">
            <a:extLst>
              <a:ext uri="{FF2B5EF4-FFF2-40B4-BE49-F238E27FC236}">
                <a16:creationId xmlns:a16="http://schemas.microsoft.com/office/drawing/2014/main" id="{7633827E-50FE-5450-1A1D-E7E40AAC92AF}"/>
              </a:ext>
            </a:extLst>
          </p:cNvPr>
          <p:cNvCxnSpPr>
            <a:stCxn id="48" idx="3"/>
            <a:endCxn id="91" idx="1"/>
          </p:cNvCxnSpPr>
          <p:nvPr/>
        </p:nvCxnSpPr>
        <p:spPr>
          <a:xfrm>
            <a:off x="15287362" y="1335033"/>
            <a:ext cx="2690414" cy="5290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直線コネクタ 254">
            <a:extLst>
              <a:ext uri="{FF2B5EF4-FFF2-40B4-BE49-F238E27FC236}">
                <a16:creationId xmlns:a16="http://schemas.microsoft.com/office/drawing/2014/main" id="{50D41A6C-C114-51D9-212B-5F2050EE0546}"/>
              </a:ext>
            </a:extLst>
          </p:cNvPr>
          <p:cNvCxnSpPr>
            <a:stCxn id="48" idx="3"/>
            <a:endCxn id="68" idx="1"/>
          </p:cNvCxnSpPr>
          <p:nvPr/>
        </p:nvCxnSpPr>
        <p:spPr>
          <a:xfrm flipV="1">
            <a:off x="15287362" y="472737"/>
            <a:ext cx="2839626" cy="8622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直線コネクタ 256">
            <a:extLst>
              <a:ext uri="{FF2B5EF4-FFF2-40B4-BE49-F238E27FC236}">
                <a16:creationId xmlns:a16="http://schemas.microsoft.com/office/drawing/2014/main" id="{17DD3D59-6FD6-E63B-F5D1-0135696E5ECF}"/>
              </a:ext>
            </a:extLst>
          </p:cNvPr>
          <p:cNvCxnSpPr>
            <a:stCxn id="5" idx="3"/>
            <a:endCxn id="69" idx="2"/>
          </p:cNvCxnSpPr>
          <p:nvPr/>
        </p:nvCxnSpPr>
        <p:spPr>
          <a:xfrm flipV="1">
            <a:off x="9359344" y="107572"/>
            <a:ext cx="8251712" cy="30675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直線コネクタ 258">
            <a:extLst>
              <a:ext uri="{FF2B5EF4-FFF2-40B4-BE49-F238E27FC236}">
                <a16:creationId xmlns:a16="http://schemas.microsoft.com/office/drawing/2014/main" id="{360A3238-D251-8C13-429A-EB56D7AA9C89}"/>
              </a:ext>
            </a:extLst>
          </p:cNvPr>
          <p:cNvCxnSpPr>
            <a:stCxn id="61" idx="3"/>
            <a:endCxn id="69" idx="1"/>
          </p:cNvCxnSpPr>
          <p:nvPr/>
        </p:nvCxnSpPr>
        <p:spPr>
          <a:xfrm flipV="1">
            <a:off x="13952493" y="-101494"/>
            <a:ext cx="2196464" cy="3759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直線コネクタ 262">
            <a:extLst>
              <a:ext uri="{FF2B5EF4-FFF2-40B4-BE49-F238E27FC236}">
                <a16:creationId xmlns:a16="http://schemas.microsoft.com/office/drawing/2014/main" id="{FE031A12-6F75-B924-CF18-E879AA16A650}"/>
              </a:ext>
            </a:extLst>
          </p:cNvPr>
          <p:cNvCxnSpPr>
            <a:cxnSpLocks/>
            <a:stCxn id="60" idx="3"/>
            <a:endCxn id="152" idx="2"/>
          </p:cNvCxnSpPr>
          <p:nvPr/>
        </p:nvCxnSpPr>
        <p:spPr>
          <a:xfrm flipV="1">
            <a:off x="19966256" y="1501045"/>
            <a:ext cx="2057180" cy="9666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直線コネクタ 265">
            <a:extLst>
              <a:ext uri="{FF2B5EF4-FFF2-40B4-BE49-F238E27FC236}">
                <a16:creationId xmlns:a16="http://schemas.microsoft.com/office/drawing/2014/main" id="{7BC35C43-7461-EC7C-235F-A3DA947EDC7A}"/>
              </a:ext>
            </a:extLst>
          </p:cNvPr>
          <p:cNvCxnSpPr>
            <a:cxnSpLocks/>
            <a:stCxn id="59" idx="3"/>
            <a:endCxn id="152" idx="2"/>
          </p:cNvCxnSpPr>
          <p:nvPr/>
        </p:nvCxnSpPr>
        <p:spPr>
          <a:xfrm flipV="1">
            <a:off x="19460732" y="1501045"/>
            <a:ext cx="2562704" cy="15703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直線コネクタ 267">
            <a:extLst>
              <a:ext uri="{FF2B5EF4-FFF2-40B4-BE49-F238E27FC236}">
                <a16:creationId xmlns:a16="http://schemas.microsoft.com/office/drawing/2014/main" id="{2605F9E4-243D-56C4-6469-C8760DFCE0AE}"/>
              </a:ext>
            </a:extLst>
          </p:cNvPr>
          <p:cNvCxnSpPr>
            <a:stCxn id="59" idx="3"/>
            <a:endCxn id="78" idx="1"/>
          </p:cNvCxnSpPr>
          <p:nvPr/>
        </p:nvCxnSpPr>
        <p:spPr>
          <a:xfrm flipV="1">
            <a:off x="19460732" y="2083954"/>
            <a:ext cx="2886291" cy="9874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直線コネクタ 269">
            <a:extLst>
              <a:ext uri="{FF2B5EF4-FFF2-40B4-BE49-F238E27FC236}">
                <a16:creationId xmlns:a16="http://schemas.microsoft.com/office/drawing/2014/main" id="{9CE6A6D5-F348-51BF-DF11-266BCA422738}"/>
              </a:ext>
            </a:extLst>
          </p:cNvPr>
          <p:cNvCxnSpPr>
            <a:stCxn id="91" idx="3"/>
            <a:endCxn id="152" idx="1"/>
          </p:cNvCxnSpPr>
          <p:nvPr/>
        </p:nvCxnSpPr>
        <p:spPr>
          <a:xfrm flipV="1">
            <a:off x="19818344" y="1291981"/>
            <a:ext cx="1380988" cy="572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直線コネクタ 275">
            <a:extLst>
              <a:ext uri="{FF2B5EF4-FFF2-40B4-BE49-F238E27FC236}">
                <a16:creationId xmlns:a16="http://schemas.microsoft.com/office/drawing/2014/main" id="{7107C46A-CB0D-3A34-6BEB-0F6F5C8159BE}"/>
              </a:ext>
            </a:extLst>
          </p:cNvPr>
          <p:cNvCxnSpPr>
            <a:stCxn id="59" idx="3"/>
            <a:endCxn id="94" idx="1"/>
          </p:cNvCxnSpPr>
          <p:nvPr/>
        </p:nvCxnSpPr>
        <p:spPr>
          <a:xfrm>
            <a:off x="19460732" y="3071393"/>
            <a:ext cx="2286845" cy="3265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直線コネクタ 277">
            <a:extLst>
              <a:ext uri="{FF2B5EF4-FFF2-40B4-BE49-F238E27FC236}">
                <a16:creationId xmlns:a16="http://schemas.microsoft.com/office/drawing/2014/main" id="{1AF66303-9CE7-DDCC-34D5-1C0FF8908871}"/>
              </a:ext>
            </a:extLst>
          </p:cNvPr>
          <p:cNvCxnSpPr>
            <a:stCxn id="59" idx="3"/>
            <a:endCxn id="154" idx="1"/>
          </p:cNvCxnSpPr>
          <p:nvPr/>
        </p:nvCxnSpPr>
        <p:spPr>
          <a:xfrm flipV="1">
            <a:off x="19460732" y="2743832"/>
            <a:ext cx="3120567" cy="3275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直線コネクタ 279">
            <a:extLst>
              <a:ext uri="{FF2B5EF4-FFF2-40B4-BE49-F238E27FC236}">
                <a16:creationId xmlns:a16="http://schemas.microsoft.com/office/drawing/2014/main" id="{93E8DB84-43AF-874E-DF81-4B5ADFB66235}"/>
              </a:ext>
            </a:extLst>
          </p:cNvPr>
          <p:cNvCxnSpPr>
            <a:stCxn id="17" idx="3"/>
            <a:endCxn id="49" idx="1"/>
          </p:cNvCxnSpPr>
          <p:nvPr/>
        </p:nvCxnSpPr>
        <p:spPr>
          <a:xfrm flipV="1">
            <a:off x="12469555" y="3677299"/>
            <a:ext cx="463433" cy="1430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直線コネクタ 281">
            <a:extLst>
              <a:ext uri="{FF2B5EF4-FFF2-40B4-BE49-F238E27FC236}">
                <a16:creationId xmlns:a16="http://schemas.microsoft.com/office/drawing/2014/main" id="{22D979C9-6160-0D6F-BC55-162348E659CF}"/>
              </a:ext>
            </a:extLst>
          </p:cNvPr>
          <p:cNvCxnSpPr>
            <a:stCxn id="17" idx="3"/>
            <a:endCxn id="44" idx="1"/>
          </p:cNvCxnSpPr>
          <p:nvPr/>
        </p:nvCxnSpPr>
        <p:spPr>
          <a:xfrm>
            <a:off x="12469555" y="3820353"/>
            <a:ext cx="754955" cy="604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4" name="直線コネクタ 283">
            <a:extLst>
              <a:ext uri="{FF2B5EF4-FFF2-40B4-BE49-F238E27FC236}">
                <a16:creationId xmlns:a16="http://schemas.microsoft.com/office/drawing/2014/main" id="{9E9B5400-BD42-67F3-4B77-2A9EF5372466}"/>
              </a:ext>
            </a:extLst>
          </p:cNvPr>
          <p:cNvCxnSpPr>
            <a:stCxn id="8" idx="3"/>
            <a:endCxn id="17" idx="1"/>
          </p:cNvCxnSpPr>
          <p:nvPr/>
        </p:nvCxnSpPr>
        <p:spPr>
          <a:xfrm flipV="1">
            <a:off x="8944298" y="3820355"/>
            <a:ext cx="1848197" cy="2112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直線コネクタ 285">
            <a:extLst>
              <a:ext uri="{FF2B5EF4-FFF2-40B4-BE49-F238E27FC236}">
                <a16:creationId xmlns:a16="http://schemas.microsoft.com/office/drawing/2014/main" id="{3966DF7A-A57A-8746-51BF-26470CE2A184}"/>
              </a:ext>
            </a:extLst>
          </p:cNvPr>
          <p:cNvCxnSpPr>
            <a:stCxn id="5" idx="3"/>
            <a:endCxn id="17" idx="1"/>
          </p:cNvCxnSpPr>
          <p:nvPr/>
        </p:nvCxnSpPr>
        <p:spPr>
          <a:xfrm>
            <a:off x="9359346" y="3175131"/>
            <a:ext cx="1433149" cy="6452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直線コネクタ 287">
            <a:extLst>
              <a:ext uri="{FF2B5EF4-FFF2-40B4-BE49-F238E27FC236}">
                <a16:creationId xmlns:a16="http://schemas.microsoft.com/office/drawing/2014/main" id="{84E91A20-7546-9763-9C37-275D879F04EA}"/>
              </a:ext>
            </a:extLst>
          </p:cNvPr>
          <p:cNvCxnSpPr>
            <a:stCxn id="8" idx="3"/>
            <a:endCxn id="158" idx="1"/>
          </p:cNvCxnSpPr>
          <p:nvPr/>
        </p:nvCxnSpPr>
        <p:spPr>
          <a:xfrm>
            <a:off x="8944298" y="4031646"/>
            <a:ext cx="7204661" cy="3442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直線コネクタ 289">
            <a:extLst>
              <a:ext uri="{FF2B5EF4-FFF2-40B4-BE49-F238E27FC236}">
                <a16:creationId xmlns:a16="http://schemas.microsoft.com/office/drawing/2014/main" id="{BE0D9FF9-E14A-C8B9-4E9F-BAECD519FB80}"/>
              </a:ext>
            </a:extLst>
          </p:cNvPr>
          <p:cNvCxnSpPr>
            <a:stCxn id="8" idx="3"/>
            <a:endCxn id="159" idx="1"/>
          </p:cNvCxnSpPr>
          <p:nvPr/>
        </p:nvCxnSpPr>
        <p:spPr>
          <a:xfrm flipV="1">
            <a:off x="8944298" y="3978475"/>
            <a:ext cx="10471497" cy="531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直線コネクタ 291">
            <a:extLst>
              <a:ext uri="{FF2B5EF4-FFF2-40B4-BE49-F238E27FC236}">
                <a16:creationId xmlns:a16="http://schemas.microsoft.com/office/drawing/2014/main" id="{C5AB5BA7-D60F-31D6-1FC6-908E689EB237}"/>
              </a:ext>
            </a:extLst>
          </p:cNvPr>
          <p:cNvCxnSpPr>
            <a:stCxn id="44" idx="2"/>
            <a:endCxn id="84" idx="1"/>
          </p:cNvCxnSpPr>
          <p:nvPr/>
        </p:nvCxnSpPr>
        <p:spPr>
          <a:xfrm>
            <a:off x="14144794" y="4633505"/>
            <a:ext cx="417531" cy="4144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直線コネクタ 293">
            <a:extLst>
              <a:ext uri="{FF2B5EF4-FFF2-40B4-BE49-F238E27FC236}">
                <a16:creationId xmlns:a16="http://schemas.microsoft.com/office/drawing/2014/main" id="{10A098E7-A72A-6ADB-7B46-DAF84DE88474}"/>
              </a:ext>
            </a:extLst>
          </p:cNvPr>
          <p:cNvCxnSpPr>
            <a:stCxn id="9" idx="3"/>
            <a:endCxn id="62" idx="1"/>
          </p:cNvCxnSpPr>
          <p:nvPr/>
        </p:nvCxnSpPr>
        <p:spPr>
          <a:xfrm flipV="1">
            <a:off x="7821152" y="4826197"/>
            <a:ext cx="1187956" cy="787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直線コネクタ 295">
            <a:extLst>
              <a:ext uri="{FF2B5EF4-FFF2-40B4-BE49-F238E27FC236}">
                <a16:creationId xmlns:a16="http://schemas.microsoft.com/office/drawing/2014/main" id="{D3EC91B9-A772-0741-ACDE-6AC4A69E530F}"/>
              </a:ext>
            </a:extLst>
          </p:cNvPr>
          <p:cNvCxnSpPr>
            <a:stCxn id="62" idx="3"/>
            <a:endCxn id="84" idx="1"/>
          </p:cNvCxnSpPr>
          <p:nvPr/>
        </p:nvCxnSpPr>
        <p:spPr>
          <a:xfrm>
            <a:off x="12847018" y="4826195"/>
            <a:ext cx="1715307" cy="2217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8" name="直線コネクタ 297">
            <a:extLst>
              <a:ext uri="{FF2B5EF4-FFF2-40B4-BE49-F238E27FC236}">
                <a16:creationId xmlns:a16="http://schemas.microsoft.com/office/drawing/2014/main" id="{8D5D78B8-B4D7-9B44-5793-2D7D0711A195}"/>
              </a:ext>
            </a:extLst>
          </p:cNvPr>
          <p:cNvCxnSpPr>
            <a:stCxn id="9" idx="3"/>
            <a:endCxn id="56" idx="1"/>
          </p:cNvCxnSpPr>
          <p:nvPr/>
        </p:nvCxnSpPr>
        <p:spPr>
          <a:xfrm>
            <a:off x="7821154" y="4904912"/>
            <a:ext cx="774239" cy="7586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0" name="直線コネクタ 299">
            <a:extLst>
              <a:ext uri="{FF2B5EF4-FFF2-40B4-BE49-F238E27FC236}">
                <a16:creationId xmlns:a16="http://schemas.microsoft.com/office/drawing/2014/main" id="{4464A249-C43B-FAEF-4D5D-C3B51ABFBFE8}"/>
              </a:ext>
            </a:extLst>
          </p:cNvPr>
          <p:cNvCxnSpPr>
            <a:stCxn id="9" idx="3"/>
            <a:endCxn id="58" idx="1"/>
          </p:cNvCxnSpPr>
          <p:nvPr/>
        </p:nvCxnSpPr>
        <p:spPr>
          <a:xfrm>
            <a:off x="7821152" y="4904910"/>
            <a:ext cx="4355410" cy="10562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2" name="直線コネクタ 301">
            <a:extLst>
              <a:ext uri="{FF2B5EF4-FFF2-40B4-BE49-F238E27FC236}">
                <a16:creationId xmlns:a16="http://schemas.microsoft.com/office/drawing/2014/main" id="{A7FE5422-A117-441F-B3EF-8763A8822D96}"/>
              </a:ext>
            </a:extLst>
          </p:cNvPr>
          <p:cNvCxnSpPr>
            <a:stCxn id="62" idx="2"/>
            <a:endCxn id="58" idx="1"/>
          </p:cNvCxnSpPr>
          <p:nvPr/>
        </p:nvCxnSpPr>
        <p:spPr>
          <a:xfrm>
            <a:off x="10928065" y="5035261"/>
            <a:ext cx="1248499" cy="9259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直線コネクタ 303">
            <a:extLst>
              <a:ext uri="{FF2B5EF4-FFF2-40B4-BE49-F238E27FC236}">
                <a16:creationId xmlns:a16="http://schemas.microsoft.com/office/drawing/2014/main" id="{70680477-CFBD-C528-60D3-25566B9DCADD}"/>
              </a:ext>
            </a:extLst>
          </p:cNvPr>
          <p:cNvCxnSpPr>
            <a:stCxn id="58" idx="3"/>
            <a:endCxn id="124" idx="1"/>
          </p:cNvCxnSpPr>
          <p:nvPr/>
        </p:nvCxnSpPr>
        <p:spPr>
          <a:xfrm>
            <a:off x="15371667" y="5961200"/>
            <a:ext cx="2077488" cy="5032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直線コネクタ 305">
            <a:extLst>
              <a:ext uri="{FF2B5EF4-FFF2-40B4-BE49-F238E27FC236}">
                <a16:creationId xmlns:a16="http://schemas.microsoft.com/office/drawing/2014/main" id="{41B16704-5671-D872-1F19-FC408038EA21}"/>
              </a:ext>
            </a:extLst>
          </p:cNvPr>
          <p:cNvCxnSpPr>
            <a:stCxn id="80" idx="0"/>
            <a:endCxn id="59" idx="2"/>
          </p:cNvCxnSpPr>
          <p:nvPr/>
        </p:nvCxnSpPr>
        <p:spPr>
          <a:xfrm flipH="1" flipV="1">
            <a:off x="17592272" y="3280457"/>
            <a:ext cx="1589889" cy="21740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直線コネクタ 307">
            <a:extLst>
              <a:ext uri="{FF2B5EF4-FFF2-40B4-BE49-F238E27FC236}">
                <a16:creationId xmlns:a16="http://schemas.microsoft.com/office/drawing/2014/main" id="{49F5B802-9F7B-510E-29E1-80A2328EB7EC}"/>
              </a:ext>
            </a:extLst>
          </p:cNvPr>
          <p:cNvCxnSpPr>
            <a:stCxn id="59" idx="2"/>
            <a:endCxn id="81" idx="1"/>
          </p:cNvCxnSpPr>
          <p:nvPr/>
        </p:nvCxnSpPr>
        <p:spPr>
          <a:xfrm>
            <a:off x="17592272" y="3280457"/>
            <a:ext cx="2199623" cy="13545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直線コネクタ 309">
            <a:extLst>
              <a:ext uri="{FF2B5EF4-FFF2-40B4-BE49-F238E27FC236}">
                <a16:creationId xmlns:a16="http://schemas.microsoft.com/office/drawing/2014/main" id="{BBAEF6C4-AA0C-E451-9B51-025AA957914E}"/>
              </a:ext>
            </a:extLst>
          </p:cNvPr>
          <p:cNvCxnSpPr>
            <a:cxnSpLocks/>
            <a:endCxn id="83" idx="0"/>
          </p:cNvCxnSpPr>
          <p:nvPr/>
        </p:nvCxnSpPr>
        <p:spPr>
          <a:xfrm>
            <a:off x="9151858" y="4031005"/>
            <a:ext cx="13006103" cy="15425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" name="直線コネクタ 311">
            <a:extLst>
              <a:ext uri="{FF2B5EF4-FFF2-40B4-BE49-F238E27FC236}">
                <a16:creationId xmlns:a16="http://schemas.microsoft.com/office/drawing/2014/main" id="{449CBB91-A74F-3027-F91F-18AF1BC8CE49}"/>
              </a:ext>
            </a:extLst>
          </p:cNvPr>
          <p:cNvCxnSpPr>
            <a:stCxn id="62" idx="2"/>
            <a:endCxn id="80" idx="1"/>
          </p:cNvCxnSpPr>
          <p:nvPr/>
        </p:nvCxnSpPr>
        <p:spPr>
          <a:xfrm>
            <a:off x="10928065" y="5035259"/>
            <a:ext cx="7296143" cy="6282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直線コネクタ 313">
            <a:extLst>
              <a:ext uri="{FF2B5EF4-FFF2-40B4-BE49-F238E27FC236}">
                <a16:creationId xmlns:a16="http://schemas.microsoft.com/office/drawing/2014/main" id="{66267DB0-2C6A-8749-3821-603FCF6F0398}"/>
              </a:ext>
            </a:extLst>
          </p:cNvPr>
          <p:cNvCxnSpPr>
            <a:stCxn id="62" idx="2"/>
            <a:endCxn id="144" idx="0"/>
          </p:cNvCxnSpPr>
          <p:nvPr/>
        </p:nvCxnSpPr>
        <p:spPr>
          <a:xfrm>
            <a:off x="10928065" y="5035261"/>
            <a:ext cx="7211957" cy="23009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" name="直線コネクタ 315">
            <a:extLst>
              <a:ext uri="{FF2B5EF4-FFF2-40B4-BE49-F238E27FC236}">
                <a16:creationId xmlns:a16="http://schemas.microsoft.com/office/drawing/2014/main" id="{06967B7E-6866-297E-586B-81CD6DE0AF15}"/>
              </a:ext>
            </a:extLst>
          </p:cNvPr>
          <p:cNvCxnSpPr>
            <a:stCxn id="9" idx="3"/>
          </p:cNvCxnSpPr>
          <p:nvPr/>
        </p:nvCxnSpPr>
        <p:spPr>
          <a:xfrm>
            <a:off x="7821152" y="4904912"/>
            <a:ext cx="3859632" cy="17505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直線コネクタ 317">
            <a:extLst>
              <a:ext uri="{FF2B5EF4-FFF2-40B4-BE49-F238E27FC236}">
                <a16:creationId xmlns:a16="http://schemas.microsoft.com/office/drawing/2014/main" id="{8F5CE551-B3A3-B1A2-5018-E11B64A729FD}"/>
              </a:ext>
            </a:extLst>
          </p:cNvPr>
          <p:cNvCxnSpPr>
            <a:stCxn id="47" idx="0"/>
            <a:endCxn id="58" idx="2"/>
          </p:cNvCxnSpPr>
          <p:nvPr/>
        </p:nvCxnSpPr>
        <p:spPr>
          <a:xfrm flipV="1">
            <a:off x="11563348" y="6170264"/>
            <a:ext cx="2210769" cy="4555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" name="直線コネクタ 319">
            <a:extLst>
              <a:ext uri="{FF2B5EF4-FFF2-40B4-BE49-F238E27FC236}">
                <a16:creationId xmlns:a16="http://schemas.microsoft.com/office/drawing/2014/main" id="{6A227828-DD7A-4B1D-C0C5-18A0B99E6D5F}"/>
              </a:ext>
            </a:extLst>
          </p:cNvPr>
          <p:cNvCxnSpPr>
            <a:cxnSpLocks/>
            <a:stCxn id="47" idx="0"/>
            <a:endCxn id="124" idx="1"/>
          </p:cNvCxnSpPr>
          <p:nvPr/>
        </p:nvCxnSpPr>
        <p:spPr>
          <a:xfrm flipV="1">
            <a:off x="11563346" y="6464492"/>
            <a:ext cx="5885809" cy="1613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2" name="直線コネクタ 321">
            <a:extLst>
              <a:ext uri="{FF2B5EF4-FFF2-40B4-BE49-F238E27FC236}">
                <a16:creationId xmlns:a16="http://schemas.microsoft.com/office/drawing/2014/main" id="{57CB5906-5C5C-09A3-8598-91B3D364D447}"/>
              </a:ext>
            </a:extLst>
          </p:cNvPr>
          <p:cNvCxnSpPr>
            <a:cxnSpLocks/>
            <a:stCxn id="56" idx="2"/>
            <a:endCxn id="146" idx="0"/>
          </p:cNvCxnSpPr>
          <p:nvPr/>
        </p:nvCxnSpPr>
        <p:spPr>
          <a:xfrm>
            <a:off x="9786583" y="5872591"/>
            <a:ext cx="4799290" cy="22801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5" name="直線コネクタ 324">
            <a:extLst>
              <a:ext uri="{FF2B5EF4-FFF2-40B4-BE49-F238E27FC236}">
                <a16:creationId xmlns:a16="http://schemas.microsoft.com/office/drawing/2014/main" id="{761BD423-FEBE-0201-0E1C-4690318D2D6B}"/>
              </a:ext>
            </a:extLst>
          </p:cNvPr>
          <p:cNvCxnSpPr>
            <a:stCxn id="10" idx="2"/>
            <a:endCxn id="25" idx="0"/>
          </p:cNvCxnSpPr>
          <p:nvPr/>
        </p:nvCxnSpPr>
        <p:spPr>
          <a:xfrm>
            <a:off x="4593922" y="5166591"/>
            <a:ext cx="1441801" cy="8038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7" name="直線コネクタ 326">
            <a:extLst>
              <a:ext uri="{FF2B5EF4-FFF2-40B4-BE49-F238E27FC236}">
                <a16:creationId xmlns:a16="http://schemas.microsoft.com/office/drawing/2014/main" id="{8F0DA391-C0E9-88F1-1D12-14C926B96953}"/>
              </a:ext>
            </a:extLst>
          </p:cNvPr>
          <p:cNvCxnSpPr>
            <a:cxnSpLocks/>
            <a:stCxn id="9" idx="2"/>
            <a:endCxn id="25" idx="0"/>
          </p:cNvCxnSpPr>
          <p:nvPr/>
        </p:nvCxnSpPr>
        <p:spPr>
          <a:xfrm flipH="1">
            <a:off x="6035721" y="5113976"/>
            <a:ext cx="940488" cy="8565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9" name="直線コネクタ 328">
            <a:extLst>
              <a:ext uri="{FF2B5EF4-FFF2-40B4-BE49-F238E27FC236}">
                <a16:creationId xmlns:a16="http://schemas.microsoft.com/office/drawing/2014/main" id="{A06FEB9D-3910-5D33-AE19-B2A0FA0AABBD}"/>
              </a:ext>
            </a:extLst>
          </p:cNvPr>
          <p:cNvCxnSpPr>
            <a:stCxn id="25" idx="2"/>
            <a:endCxn id="109" idx="0"/>
          </p:cNvCxnSpPr>
          <p:nvPr/>
        </p:nvCxnSpPr>
        <p:spPr>
          <a:xfrm>
            <a:off x="6035721" y="6388619"/>
            <a:ext cx="4502014" cy="16067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" name="直線コネクタ 330">
            <a:extLst>
              <a:ext uri="{FF2B5EF4-FFF2-40B4-BE49-F238E27FC236}">
                <a16:creationId xmlns:a16="http://schemas.microsoft.com/office/drawing/2014/main" id="{38851EEE-02FF-78F2-6F1A-AF959A429234}"/>
              </a:ext>
            </a:extLst>
          </p:cNvPr>
          <p:cNvCxnSpPr>
            <a:stCxn id="25" idx="2"/>
            <a:endCxn id="161" idx="0"/>
          </p:cNvCxnSpPr>
          <p:nvPr/>
        </p:nvCxnSpPr>
        <p:spPr>
          <a:xfrm>
            <a:off x="6035721" y="6388619"/>
            <a:ext cx="862406" cy="18566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直線コネクタ 332">
            <a:extLst>
              <a:ext uri="{FF2B5EF4-FFF2-40B4-BE49-F238E27FC236}">
                <a16:creationId xmlns:a16="http://schemas.microsoft.com/office/drawing/2014/main" id="{0EA10DEF-A0EA-5E7D-9D09-7C86DB3D6B9D}"/>
              </a:ext>
            </a:extLst>
          </p:cNvPr>
          <p:cNvCxnSpPr>
            <a:stCxn id="25" idx="2"/>
            <a:endCxn id="114" idx="0"/>
          </p:cNvCxnSpPr>
          <p:nvPr/>
        </p:nvCxnSpPr>
        <p:spPr>
          <a:xfrm flipH="1">
            <a:off x="3050180" y="6388617"/>
            <a:ext cx="2985543" cy="19300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直線コネクタ 334">
            <a:extLst>
              <a:ext uri="{FF2B5EF4-FFF2-40B4-BE49-F238E27FC236}">
                <a16:creationId xmlns:a16="http://schemas.microsoft.com/office/drawing/2014/main" id="{96B5E644-45D6-953E-E075-CF149A486B2E}"/>
              </a:ext>
            </a:extLst>
          </p:cNvPr>
          <p:cNvCxnSpPr>
            <a:stCxn id="25" idx="2"/>
            <a:endCxn id="113" idx="0"/>
          </p:cNvCxnSpPr>
          <p:nvPr/>
        </p:nvCxnSpPr>
        <p:spPr>
          <a:xfrm flipH="1">
            <a:off x="4908089" y="6388619"/>
            <a:ext cx="1127632" cy="27017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7" name="直線コネクタ 336">
            <a:extLst>
              <a:ext uri="{FF2B5EF4-FFF2-40B4-BE49-F238E27FC236}">
                <a16:creationId xmlns:a16="http://schemas.microsoft.com/office/drawing/2014/main" id="{1C82E8BC-819F-20F4-0D90-883DAA1114C2}"/>
              </a:ext>
            </a:extLst>
          </p:cNvPr>
          <p:cNvCxnSpPr>
            <a:stCxn id="25" idx="2"/>
            <a:endCxn id="160" idx="0"/>
          </p:cNvCxnSpPr>
          <p:nvPr/>
        </p:nvCxnSpPr>
        <p:spPr>
          <a:xfrm>
            <a:off x="6035723" y="6388619"/>
            <a:ext cx="3832673" cy="26788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9" name="直線コネクタ 338">
            <a:extLst>
              <a:ext uri="{FF2B5EF4-FFF2-40B4-BE49-F238E27FC236}">
                <a16:creationId xmlns:a16="http://schemas.microsoft.com/office/drawing/2014/main" id="{E27570E3-25E6-B6F8-06B9-CF19779F82BF}"/>
              </a:ext>
            </a:extLst>
          </p:cNvPr>
          <p:cNvCxnSpPr>
            <a:stCxn id="57" idx="2"/>
            <a:endCxn id="55" idx="0"/>
          </p:cNvCxnSpPr>
          <p:nvPr/>
        </p:nvCxnSpPr>
        <p:spPr>
          <a:xfrm flipH="1">
            <a:off x="2434924" y="5942904"/>
            <a:ext cx="927507" cy="9637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1" name="直線コネクタ 340">
            <a:extLst>
              <a:ext uri="{FF2B5EF4-FFF2-40B4-BE49-F238E27FC236}">
                <a16:creationId xmlns:a16="http://schemas.microsoft.com/office/drawing/2014/main" id="{67B49D14-1226-3D6B-291F-480BD3DAECE2}"/>
              </a:ext>
            </a:extLst>
          </p:cNvPr>
          <p:cNvCxnSpPr>
            <a:stCxn id="57" idx="2"/>
            <a:endCxn id="45" idx="3"/>
          </p:cNvCxnSpPr>
          <p:nvPr/>
        </p:nvCxnSpPr>
        <p:spPr>
          <a:xfrm flipH="1">
            <a:off x="1216343" y="5942904"/>
            <a:ext cx="2146086" cy="3247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3" name="直線コネクタ 342">
            <a:extLst>
              <a:ext uri="{FF2B5EF4-FFF2-40B4-BE49-F238E27FC236}">
                <a16:creationId xmlns:a16="http://schemas.microsoft.com/office/drawing/2014/main" id="{5726EFD4-9757-8F9E-683D-D55BD0A3534C}"/>
              </a:ext>
            </a:extLst>
          </p:cNvPr>
          <p:cNvCxnSpPr>
            <a:stCxn id="10" idx="2"/>
            <a:endCxn id="45" idx="3"/>
          </p:cNvCxnSpPr>
          <p:nvPr/>
        </p:nvCxnSpPr>
        <p:spPr>
          <a:xfrm flipH="1">
            <a:off x="1216345" y="5166591"/>
            <a:ext cx="3377577" cy="1101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5" name="直線コネクタ 344">
            <a:extLst>
              <a:ext uri="{FF2B5EF4-FFF2-40B4-BE49-F238E27FC236}">
                <a16:creationId xmlns:a16="http://schemas.microsoft.com/office/drawing/2014/main" id="{4C139BF2-F5F6-B60F-0A43-1AC921AAE326}"/>
              </a:ext>
            </a:extLst>
          </p:cNvPr>
          <p:cNvCxnSpPr>
            <a:stCxn id="10" idx="1"/>
            <a:endCxn id="26" idx="3"/>
          </p:cNvCxnSpPr>
          <p:nvPr/>
        </p:nvCxnSpPr>
        <p:spPr>
          <a:xfrm flipH="1" flipV="1">
            <a:off x="2434924" y="4837473"/>
            <a:ext cx="1314055" cy="1200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7" name="直線コネクタ 346">
            <a:extLst>
              <a:ext uri="{FF2B5EF4-FFF2-40B4-BE49-F238E27FC236}">
                <a16:creationId xmlns:a16="http://schemas.microsoft.com/office/drawing/2014/main" id="{825D845B-88B1-E055-8670-D9EC095FD207}"/>
              </a:ext>
            </a:extLst>
          </p:cNvPr>
          <p:cNvCxnSpPr>
            <a:endCxn id="10" idx="1"/>
          </p:cNvCxnSpPr>
          <p:nvPr/>
        </p:nvCxnSpPr>
        <p:spPr>
          <a:xfrm flipV="1">
            <a:off x="1261424" y="4957527"/>
            <a:ext cx="2487555" cy="4685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9" name="直線コネクタ 348">
            <a:extLst>
              <a:ext uri="{FF2B5EF4-FFF2-40B4-BE49-F238E27FC236}">
                <a16:creationId xmlns:a16="http://schemas.microsoft.com/office/drawing/2014/main" id="{92D05D9A-32D4-8CB7-3240-F70DF422AEB0}"/>
              </a:ext>
            </a:extLst>
          </p:cNvPr>
          <p:cNvCxnSpPr>
            <a:stCxn id="22" idx="3"/>
            <a:endCxn id="6" idx="1"/>
          </p:cNvCxnSpPr>
          <p:nvPr/>
        </p:nvCxnSpPr>
        <p:spPr>
          <a:xfrm>
            <a:off x="1731125" y="3739689"/>
            <a:ext cx="564466" cy="3192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1" name="直線コネクタ 350">
            <a:extLst>
              <a:ext uri="{FF2B5EF4-FFF2-40B4-BE49-F238E27FC236}">
                <a16:creationId xmlns:a16="http://schemas.microsoft.com/office/drawing/2014/main" id="{C9611F00-7144-B9D0-9DE6-AE56C5FC3E01}"/>
              </a:ext>
            </a:extLst>
          </p:cNvPr>
          <p:cNvCxnSpPr>
            <a:stCxn id="23" idx="3"/>
            <a:endCxn id="6" idx="1"/>
          </p:cNvCxnSpPr>
          <p:nvPr/>
        </p:nvCxnSpPr>
        <p:spPr>
          <a:xfrm>
            <a:off x="-23325" y="3751189"/>
            <a:ext cx="2318917" cy="3077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3" name="直線コネクタ 352">
            <a:extLst>
              <a:ext uri="{FF2B5EF4-FFF2-40B4-BE49-F238E27FC236}">
                <a16:creationId xmlns:a16="http://schemas.microsoft.com/office/drawing/2014/main" id="{8E2C9424-B107-8D96-7571-D5AB8369581A}"/>
              </a:ext>
            </a:extLst>
          </p:cNvPr>
          <p:cNvCxnSpPr>
            <a:stCxn id="20" idx="3"/>
            <a:endCxn id="6" idx="1"/>
          </p:cNvCxnSpPr>
          <p:nvPr/>
        </p:nvCxnSpPr>
        <p:spPr>
          <a:xfrm>
            <a:off x="1261424" y="3010349"/>
            <a:ext cx="1034169" cy="10486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5" name="直線コネクタ 354">
            <a:extLst>
              <a:ext uri="{FF2B5EF4-FFF2-40B4-BE49-F238E27FC236}">
                <a16:creationId xmlns:a16="http://schemas.microsoft.com/office/drawing/2014/main" id="{F5621238-590D-6767-A5EF-4774404C1F0D}"/>
              </a:ext>
            </a:extLst>
          </p:cNvPr>
          <p:cNvCxnSpPr>
            <a:stCxn id="20" idx="0"/>
            <a:endCxn id="21" idx="2"/>
          </p:cNvCxnSpPr>
          <p:nvPr/>
        </p:nvCxnSpPr>
        <p:spPr>
          <a:xfrm flipV="1">
            <a:off x="-200676" y="2453251"/>
            <a:ext cx="654553" cy="3480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7" name="直線コネクタ 356">
            <a:extLst>
              <a:ext uri="{FF2B5EF4-FFF2-40B4-BE49-F238E27FC236}">
                <a16:creationId xmlns:a16="http://schemas.microsoft.com/office/drawing/2014/main" id="{EB5C716F-FF7E-6167-B8C1-C4A2D1665167}"/>
              </a:ext>
            </a:extLst>
          </p:cNvPr>
          <p:cNvCxnSpPr>
            <a:stCxn id="20" idx="0"/>
            <a:endCxn id="125" idx="3"/>
          </p:cNvCxnSpPr>
          <p:nvPr/>
        </p:nvCxnSpPr>
        <p:spPr>
          <a:xfrm flipH="1" flipV="1">
            <a:off x="-1936776" y="1785146"/>
            <a:ext cx="1736099" cy="10161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9" name="直線コネクタ 358">
            <a:extLst>
              <a:ext uri="{FF2B5EF4-FFF2-40B4-BE49-F238E27FC236}">
                <a16:creationId xmlns:a16="http://schemas.microsoft.com/office/drawing/2014/main" id="{87903D83-02F1-26E1-17C5-BD25B213FA12}"/>
              </a:ext>
            </a:extLst>
          </p:cNvPr>
          <p:cNvCxnSpPr>
            <a:stCxn id="20" idx="0"/>
            <a:endCxn id="127" idx="3"/>
          </p:cNvCxnSpPr>
          <p:nvPr/>
        </p:nvCxnSpPr>
        <p:spPr>
          <a:xfrm flipH="1" flipV="1">
            <a:off x="-3598116" y="2607489"/>
            <a:ext cx="3397439" cy="1937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1" name="直線コネクタ 360">
            <a:extLst>
              <a:ext uri="{FF2B5EF4-FFF2-40B4-BE49-F238E27FC236}">
                <a16:creationId xmlns:a16="http://schemas.microsoft.com/office/drawing/2014/main" id="{9CC69607-E4C4-8CCA-8F6C-717168C93C2B}"/>
              </a:ext>
            </a:extLst>
          </p:cNvPr>
          <p:cNvCxnSpPr>
            <a:stCxn id="20" idx="2"/>
            <a:endCxn id="23" idx="0"/>
          </p:cNvCxnSpPr>
          <p:nvPr/>
        </p:nvCxnSpPr>
        <p:spPr>
          <a:xfrm flipH="1">
            <a:off x="-1079063" y="3219413"/>
            <a:ext cx="878386" cy="3227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3" name="直線コネクタ 362">
            <a:extLst>
              <a:ext uri="{FF2B5EF4-FFF2-40B4-BE49-F238E27FC236}">
                <a16:creationId xmlns:a16="http://schemas.microsoft.com/office/drawing/2014/main" id="{968342F3-AB09-B653-5CA9-F79CA4EA3C5D}"/>
              </a:ext>
            </a:extLst>
          </p:cNvPr>
          <p:cNvCxnSpPr>
            <a:stCxn id="20" idx="1"/>
            <a:endCxn id="50" idx="3"/>
          </p:cNvCxnSpPr>
          <p:nvPr/>
        </p:nvCxnSpPr>
        <p:spPr>
          <a:xfrm flipH="1">
            <a:off x="-2422780" y="3010349"/>
            <a:ext cx="760004" cy="392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5" name="直線コネクタ 364">
            <a:extLst>
              <a:ext uri="{FF2B5EF4-FFF2-40B4-BE49-F238E27FC236}">
                <a16:creationId xmlns:a16="http://schemas.microsoft.com/office/drawing/2014/main" id="{28494D20-26E9-DDD9-D65E-AE36A5930D77}"/>
              </a:ext>
            </a:extLst>
          </p:cNvPr>
          <p:cNvCxnSpPr>
            <a:stCxn id="20" idx="1"/>
            <a:endCxn id="51" idx="3"/>
          </p:cNvCxnSpPr>
          <p:nvPr/>
        </p:nvCxnSpPr>
        <p:spPr>
          <a:xfrm flipH="1">
            <a:off x="-4609400" y="3010349"/>
            <a:ext cx="2946624" cy="1533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8" name="直線コネクタ 367">
            <a:extLst>
              <a:ext uri="{FF2B5EF4-FFF2-40B4-BE49-F238E27FC236}">
                <a16:creationId xmlns:a16="http://schemas.microsoft.com/office/drawing/2014/main" id="{092B1F41-57E8-97F9-F026-00932F2EEF2E}"/>
              </a:ext>
            </a:extLst>
          </p:cNvPr>
          <p:cNvCxnSpPr>
            <a:stCxn id="51" idx="3"/>
            <a:endCxn id="50" idx="1"/>
          </p:cNvCxnSpPr>
          <p:nvPr/>
        </p:nvCxnSpPr>
        <p:spPr>
          <a:xfrm>
            <a:off x="-4609400" y="3163705"/>
            <a:ext cx="382921" cy="2389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0" name="直線コネクタ 369">
            <a:extLst>
              <a:ext uri="{FF2B5EF4-FFF2-40B4-BE49-F238E27FC236}">
                <a16:creationId xmlns:a16="http://schemas.microsoft.com/office/drawing/2014/main" id="{AD1EC679-6DA8-22C3-B3CD-50B9DD62F1F5}"/>
              </a:ext>
            </a:extLst>
          </p:cNvPr>
          <p:cNvCxnSpPr>
            <a:stCxn id="98" idx="3"/>
            <a:endCxn id="50" idx="2"/>
          </p:cNvCxnSpPr>
          <p:nvPr/>
        </p:nvCxnSpPr>
        <p:spPr>
          <a:xfrm flipV="1">
            <a:off x="-5214104" y="3611741"/>
            <a:ext cx="1889475" cy="3869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2" name="直線コネクタ 371">
            <a:extLst>
              <a:ext uri="{FF2B5EF4-FFF2-40B4-BE49-F238E27FC236}">
                <a16:creationId xmlns:a16="http://schemas.microsoft.com/office/drawing/2014/main" id="{B4E9F562-7478-A912-B870-081449E82CC0}"/>
              </a:ext>
            </a:extLst>
          </p:cNvPr>
          <p:cNvCxnSpPr>
            <a:stCxn id="22" idx="1"/>
            <a:endCxn id="96" idx="3"/>
          </p:cNvCxnSpPr>
          <p:nvPr/>
        </p:nvCxnSpPr>
        <p:spPr>
          <a:xfrm flipH="1">
            <a:off x="-30174" y="3739689"/>
            <a:ext cx="473767" cy="6718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4" name="直線コネクタ 373">
            <a:extLst>
              <a:ext uri="{FF2B5EF4-FFF2-40B4-BE49-F238E27FC236}">
                <a16:creationId xmlns:a16="http://schemas.microsoft.com/office/drawing/2014/main" id="{D825E26A-A4C9-1A68-960D-3F83D917E2B9}"/>
              </a:ext>
            </a:extLst>
          </p:cNvPr>
          <p:cNvCxnSpPr>
            <a:stCxn id="50" idx="2"/>
            <a:endCxn id="22" idx="1"/>
          </p:cNvCxnSpPr>
          <p:nvPr/>
        </p:nvCxnSpPr>
        <p:spPr>
          <a:xfrm>
            <a:off x="-3324629" y="3611741"/>
            <a:ext cx="3768222" cy="1279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6" name="直線コネクタ 375">
            <a:extLst>
              <a:ext uri="{FF2B5EF4-FFF2-40B4-BE49-F238E27FC236}">
                <a16:creationId xmlns:a16="http://schemas.microsoft.com/office/drawing/2014/main" id="{6A71B278-AA99-E1DF-3AD9-F3226F7400FF}"/>
              </a:ext>
            </a:extLst>
          </p:cNvPr>
          <p:cNvCxnSpPr>
            <a:stCxn id="22" idx="1"/>
            <a:endCxn id="99" idx="3"/>
          </p:cNvCxnSpPr>
          <p:nvPr/>
        </p:nvCxnSpPr>
        <p:spPr>
          <a:xfrm flipH="1">
            <a:off x="-5548667" y="3739689"/>
            <a:ext cx="5992260" cy="9591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0" name="直線コネクタ 379">
            <a:extLst>
              <a:ext uri="{FF2B5EF4-FFF2-40B4-BE49-F238E27FC236}">
                <a16:creationId xmlns:a16="http://schemas.microsoft.com/office/drawing/2014/main" id="{19BE3507-53E9-A589-E143-E6D35774EBAC}"/>
              </a:ext>
            </a:extLst>
          </p:cNvPr>
          <p:cNvCxnSpPr>
            <a:stCxn id="99" idx="3"/>
            <a:endCxn id="96" idx="1"/>
          </p:cNvCxnSpPr>
          <p:nvPr/>
        </p:nvCxnSpPr>
        <p:spPr>
          <a:xfrm flipV="1">
            <a:off x="-5548667" y="4411537"/>
            <a:ext cx="2052480" cy="2872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2" name="直線コネクタ 381">
            <a:extLst>
              <a:ext uri="{FF2B5EF4-FFF2-40B4-BE49-F238E27FC236}">
                <a16:creationId xmlns:a16="http://schemas.microsoft.com/office/drawing/2014/main" id="{87F07DB6-1B0C-9C1E-0F32-509F29764488}"/>
              </a:ext>
            </a:extLst>
          </p:cNvPr>
          <p:cNvCxnSpPr>
            <a:stCxn id="98" idx="3"/>
            <a:endCxn id="96" idx="1"/>
          </p:cNvCxnSpPr>
          <p:nvPr/>
        </p:nvCxnSpPr>
        <p:spPr>
          <a:xfrm>
            <a:off x="-5214104" y="3998671"/>
            <a:ext cx="1717917" cy="4128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4" name="直線コネクタ 383">
            <a:extLst>
              <a:ext uri="{FF2B5EF4-FFF2-40B4-BE49-F238E27FC236}">
                <a16:creationId xmlns:a16="http://schemas.microsoft.com/office/drawing/2014/main" id="{6A962BD5-767F-FA10-C41B-6FEEFC77FAFB}"/>
              </a:ext>
            </a:extLst>
          </p:cNvPr>
          <p:cNvCxnSpPr>
            <a:stCxn id="51" idx="2"/>
            <a:endCxn id="98" idx="0"/>
          </p:cNvCxnSpPr>
          <p:nvPr/>
        </p:nvCxnSpPr>
        <p:spPr>
          <a:xfrm>
            <a:off x="-6342406" y="3372769"/>
            <a:ext cx="348281" cy="4168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6" name="直線コネクタ 385">
            <a:extLst>
              <a:ext uri="{FF2B5EF4-FFF2-40B4-BE49-F238E27FC236}">
                <a16:creationId xmlns:a16="http://schemas.microsoft.com/office/drawing/2014/main" id="{1B3CCB84-3C14-E337-4E9F-4CDD649D155C}"/>
              </a:ext>
            </a:extLst>
          </p:cNvPr>
          <p:cNvCxnSpPr>
            <a:stCxn id="129" idx="3"/>
            <a:endCxn id="21" idx="1"/>
          </p:cNvCxnSpPr>
          <p:nvPr/>
        </p:nvCxnSpPr>
        <p:spPr>
          <a:xfrm>
            <a:off x="-3707331" y="1079227"/>
            <a:ext cx="3240923" cy="11649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8" name="直線コネクタ 387">
            <a:extLst>
              <a:ext uri="{FF2B5EF4-FFF2-40B4-BE49-F238E27FC236}">
                <a16:creationId xmlns:a16="http://schemas.microsoft.com/office/drawing/2014/main" id="{9A00DE4E-6A4F-E12E-D5B0-6339ED9A9ED7}"/>
              </a:ext>
            </a:extLst>
          </p:cNvPr>
          <p:cNvCxnSpPr>
            <a:stCxn id="141" idx="3"/>
            <a:endCxn id="7" idx="1"/>
          </p:cNvCxnSpPr>
          <p:nvPr/>
        </p:nvCxnSpPr>
        <p:spPr>
          <a:xfrm>
            <a:off x="-4607962" y="225659"/>
            <a:ext cx="7022499" cy="28457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0" name="直線コネクタ 389">
            <a:extLst>
              <a:ext uri="{FF2B5EF4-FFF2-40B4-BE49-F238E27FC236}">
                <a16:creationId xmlns:a16="http://schemas.microsoft.com/office/drawing/2014/main" id="{436E2F07-6D34-3FEC-1914-368B08CFB521}"/>
              </a:ext>
            </a:extLst>
          </p:cNvPr>
          <p:cNvCxnSpPr>
            <a:stCxn id="140" idx="2"/>
            <a:endCxn id="7" idx="1"/>
          </p:cNvCxnSpPr>
          <p:nvPr/>
        </p:nvCxnSpPr>
        <p:spPr>
          <a:xfrm>
            <a:off x="-4440072" y="-505785"/>
            <a:ext cx="6854609" cy="35771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2" name="直線コネクタ 391">
            <a:extLst>
              <a:ext uri="{FF2B5EF4-FFF2-40B4-BE49-F238E27FC236}">
                <a16:creationId xmlns:a16="http://schemas.microsoft.com/office/drawing/2014/main" id="{086193DF-637E-797E-7474-D0EF2FFCEC65}"/>
              </a:ext>
            </a:extLst>
          </p:cNvPr>
          <p:cNvCxnSpPr>
            <a:stCxn id="140" idx="3"/>
            <a:endCxn id="53" idx="1"/>
          </p:cNvCxnSpPr>
          <p:nvPr/>
        </p:nvCxnSpPr>
        <p:spPr>
          <a:xfrm>
            <a:off x="-2436159" y="-714850"/>
            <a:ext cx="1330252" cy="4725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6" name="直線コネクタ 395">
            <a:extLst>
              <a:ext uri="{FF2B5EF4-FFF2-40B4-BE49-F238E27FC236}">
                <a16:creationId xmlns:a16="http://schemas.microsoft.com/office/drawing/2014/main" id="{0BB2DD50-12F0-7297-E704-C9F3CDBEA74E}"/>
              </a:ext>
            </a:extLst>
          </p:cNvPr>
          <p:cNvCxnSpPr>
            <a:stCxn id="142" idx="3"/>
          </p:cNvCxnSpPr>
          <p:nvPr/>
        </p:nvCxnSpPr>
        <p:spPr>
          <a:xfrm>
            <a:off x="-7017954" y="1305863"/>
            <a:ext cx="9733743" cy="17951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8" name="直線コネクタ 397">
            <a:extLst>
              <a:ext uri="{FF2B5EF4-FFF2-40B4-BE49-F238E27FC236}">
                <a16:creationId xmlns:a16="http://schemas.microsoft.com/office/drawing/2014/main" id="{FB188975-7AC6-6BE8-0860-EB4395768151}"/>
              </a:ext>
            </a:extLst>
          </p:cNvPr>
          <p:cNvCxnSpPr>
            <a:stCxn id="143" idx="3"/>
            <a:endCxn id="7" idx="1"/>
          </p:cNvCxnSpPr>
          <p:nvPr/>
        </p:nvCxnSpPr>
        <p:spPr>
          <a:xfrm>
            <a:off x="-8380526" y="2038394"/>
            <a:ext cx="10795062" cy="10330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0" name="直線コネクタ 399">
            <a:extLst>
              <a:ext uri="{FF2B5EF4-FFF2-40B4-BE49-F238E27FC236}">
                <a16:creationId xmlns:a16="http://schemas.microsoft.com/office/drawing/2014/main" id="{5D182FA2-693F-F188-C292-B0CFE4536DA4}"/>
              </a:ext>
            </a:extLst>
          </p:cNvPr>
          <p:cNvCxnSpPr>
            <a:stCxn id="143" idx="0"/>
            <a:endCxn id="142" idx="2"/>
          </p:cNvCxnSpPr>
          <p:nvPr/>
        </p:nvCxnSpPr>
        <p:spPr>
          <a:xfrm flipV="1">
            <a:off x="-10113532" y="1514927"/>
            <a:ext cx="1227117" cy="3144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2" name="直線コネクタ 401">
            <a:extLst>
              <a:ext uri="{FF2B5EF4-FFF2-40B4-BE49-F238E27FC236}">
                <a16:creationId xmlns:a16="http://schemas.microsoft.com/office/drawing/2014/main" id="{132B88E1-D8C9-512D-3EC5-672BEF35EDBE}"/>
              </a:ext>
            </a:extLst>
          </p:cNvPr>
          <p:cNvCxnSpPr>
            <a:stCxn id="126" idx="3"/>
            <a:endCxn id="6" idx="1"/>
          </p:cNvCxnSpPr>
          <p:nvPr/>
        </p:nvCxnSpPr>
        <p:spPr>
          <a:xfrm>
            <a:off x="-8436305" y="3099802"/>
            <a:ext cx="10731897" cy="9591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4" name="直線コネクタ 403">
            <a:extLst>
              <a:ext uri="{FF2B5EF4-FFF2-40B4-BE49-F238E27FC236}">
                <a16:creationId xmlns:a16="http://schemas.microsoft.com/office/drawing/2014/main" id="{582C4EDE-BB2E-3781-E2C0-0DD1DC721412}"/>
              </a:ext>
            </a:extLst>
          </p:cNvPr>
          <p:cNvCxnSpPr>
            <a:stCxn id="126" idx="3"/>
            <a:endCxn id="7" idx="1"/>
          </p:cNvCxnSpPr>
          <p:nvPr/>
        </p:nvCxnSpPr>
        <p:spPr>
          <a:xfrm flipV="1">
            <a:off x="-8436306" y="3071395"/>
            <a:ext cx="10850842" cy="284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6" name="直線コネクタ 405">
            <a:extLst>
              <a:ext uri="{FF2B5EF4-FFF2-40B4-BE49-F238E27FC236}">
                <a16:creationId xmlns:a16="http://schemas.microsoft.com/office/drawing/2014/main" id="{F6DD7CC9-EC46-0BA0-958B-EC05FEF27BEC}"/>
              </a:ext>
            </a:extLst>
          </p:cNvPr>
          <p:cNvCxnSpPr>
            <a:stCxn id="85" idx="3"/>
            <a:endCxn id="6" idx="1"/>
          </p:cNvCxnSpPr>
          <p:nvPr/>
        </p:nvCxnSpPr>
        <p:spPr>
          <a:xfrm flipV="1">
            <a:off x="-7874535" y="4059715"/>
            <a:ext cx="10030711" cy="1117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8" name="直線コネクタ 407">
            <a:extLst>
              <a:ext uri="{FF2B5EF4-FFF2-40B4-BE49-F238E27FC236}">
                <a16:creationId xmlns:a16="http://schemas.microsoft.com/office/drawing/2014/main" id="{67A8E20F-7E83-EC21-4C1B-E3E8C701A9D2}"/>
              </a:ext>
            </a:extLst>
          </p:cNvPr>
          <p:cNvCxnSpPr>
            <a:stCxn id="85" idx="3"/>
            <a:endCxn id="7" idx="1"/>
          </p:cNvCxnSpPr>
          <p:nvPr/>
        </p:nvCxnSpPr>
        <p:spPr>
          <a:xfrm flipV="1">
            <a:off x="-7874536" y="3071393"/>
            <a:ext cx="10289072" cy="21054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" name="直線コネクタ 409">
            <a:extLst>
              <a:ext uri="{FF2B5EF4-FFF2-40B4-BE49-F238E27FC236}">
                <a16:creationId xmlns:a16="http://schemas.microsoft.com/office/drawing/2014/main" id="{9DAA2051-FA52-3088-BDCB-BB8D0AB9DD84}"/>
              </a:ext>
            </a:extLst>
          </p:cNvPr>
          <p:cNvCxnSpPr>
            <a:stCxn id="147" idx="3"/>
            <a:endCxn id="24" idx="1"/>
          </p:cNvCxnSpPr>
          <p:nvPr/>
        </p:nvCxnSpPr>
        <p:spPr>
          <a:xfrm flipV="1">
            <a:off x="-6931749" y="5437422"/>
            <a:ext cx="5466161" cy="6149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2" name="直線コネクタ 411">
            <a:extLst>
              <a:ext uri="{FF2B5EF4-FFF2-40B4-BE49-F238E27FC236}">
                <a16:creationId xmlns:a16="http://schemas.microsoft.com/office/drawing/2014/main" id="{A5FF7FD1-61DD-D186-6178-EB1724C6D646}"/>
              </a:ext>
            </a:extLst>
          </p:cNvPr>
          <p:cNvCxnSpPr>
            <a:stCxn id="89" idx="3"/>
            <a:endCxn id="24" idx="1"/>
          </p:cNvCxnSpPr>
          <p:nvPr/>
        </p:nvCxnSpPr>
        <p:spPr>
          <a:xfrm>
            <a:off x="-4825972" y="5437422"/>
            <a:ext cx="33603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4" name="直線コネクタ 413">
            <a:extLst>
              <a:ext uri="{FF2B5EF4-FFF2-40B4-BE49-F238E27FC236}">
                <a16:creationId xmlns:a16="http://schemas.microsoft.com/office/drawing/2014/main" id="{BF46E162-E3F5-0DFC-F729-660C406EBE02}"/>
              </a:ext>
            </a:extLst>
          </p:cNvPr>
          <p:cNvCxnSpPr>
            <a:stCxn id="88" idx="3"/>
            <a:endCxn id="24" idx="1"/>
          </p:cNvCxnSpPr>
          <p:nvPr/>
        </p:nvCxnSpPr>
        <p:spPr>
          <a:xfrm>
            <a:off x="-2666097" y="5176795"/>
            <a:ext cx="1200509" cy="2606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6" name="直線コネクタ 415">
            <a:extLst>
              <a:ext uri="{FF2B5EF4-FFF2-40B4-BE49-F238E27FC236}">
                <a16:creationId xmlns:a16="http://schemas.microsoft.com/office/drawing/2014/main" id="{69E5A859-FD0D-4FB1-A1CD-EB1EC6081457}"/>
              </a:ext>
            </a:extLst>
          </p:cNvPr>
          <p:cNvCxnSpPr>
            <a:stCxn id="88" idx="3"/>
            <a:endCxn id="26" idx="1"/>
          </p:cNvCxnSpPr>
          <p:nvPr/>
        </p:nvCxnSpPr>
        <p:spPr>
          <a:xfrm flipV="1">
            <a:off x="-2666096" y="4837473"/>
            <a:ext cx="3970581" cy="3393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8" name="直線コネクタ 417">
            <a:extLst>
              <a:ext uri="{FF2B5EF4-FFF2-40B4-BE49-F238E27FC236}">
                <a16:creationId xmlns:a16="http://schemas.microsoft.com/office/drawing/2014/main" id="{66A39FA7-27FE-FAB6-40E0-CB52B0354BA8}"/>
              </a:ext>
            </a:extLst>
          </p:cNvPr>
          <p:cNvCxnSpPr>
            <a:stCxn id="24" idx="0"/>
            <a:endCxn id="26" idx="1"/>
          </p:cNvCxnSpPr>
          <p:nvPr/>
        </p:nvCxnSpPr>
        <p:spPr>
          <a:xfrm flipV="1">
            <a:off x="-138942" y="4837475"/>
            <a:ext cx="1443427" cy="3908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0" name="直線コネクタ 419">
            <a:extLst>
              <a:ext uri="{FF2B5EF4-FFF2-40B4-BE49-F238E27FC236}">
                <a16:creationId xmlns:a16="http://schemas.microsoft.com/office/drawing/2014/main" id="{5510857B-9949-72B5-F04F-E3D6C707B508}"/>
              </a:ext>
            </a:extLst>
          </p:cNvPr>
          <p:cNvCxnSpPr>
            <a:stCxn id="22" idx="2"/>
            <a:endCxn id="26" idx="1"/>
          </p:cNvCxnSpPr>
          <p:nvPr/>
        </p:nvCxnSpPr>
        <p:spPr>
          <a:xfrm>
            <a:off x="1087359" y="3948753"/>
            <a:ext cx="217125" cy="8887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2" name="直線コネクタ 421">
            <a:extLst>
              <a:ext uri="{FF2B5EF4-FFF2-40B4-BE49-F238E27FC236}">
                <a16:creationId xmlns:a16="http://schemas.microsoft.com/office/drawing/2014/main" id="{13BF9987-4DE5-5974-D289-791468B19734}"/>
              </a:ext>
            </a:extLst>
          </p:cNvPr>
          <p:cNvCxnSpPr>
            <a:stCxn id="104" idx="3"/>
            <a:endCxn id="26" idx="1"/>
          </p:cNvCxnSpPr>
          <p:nvPr/>
        </p:nvCxnSpPr>
        <p:spPr>
          <a:xfrm flipV="1">
            <a:off x="-2562014" y="4837473"/>
            <a:ext cx="3866499" cy="12796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4" name="直線コネクタ 423">
            <a:extLst>
              <a:ext uri="{FF2B5EF4-FFF2-40B4-BE49-F238E27FC236}">
                <a16:creationId xmlns:a16="http://schemas.microsoft.com/office/drawing/2014/main" id="{00C6A440-B65A-8ECE-93F5-16ED6F1D5776}"/>
              </a:ext>
            </a:extLst>
          </p:cNvPr>
          <p:cNvCxnSpPr>
            <a:stCxn id="104" idx="3"/>
            <a:endCxn id="10" idx="1"/>
          </p:cNvCxnSpPr>
          <p:nvPr/>
        </p:nvCxnSpPr>
        <p:spPr>
          <a:xfrm flipV="1">
            <a:off x="-2562015" y="4957527"/>
            <a:ext cx="6310992" cy="115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6" name="直線コネクタ 425">
            <a:extLst>
              <a:ext uri="{FF2B5EF4-FFF2-40B4-BE49-F238E27FC236}">
                <a16:creationId xmlns:a16="http://schemas.microsoft.com/office/drawing/2014/main" id="{C0E8D7EB-B442-EAB8-068B-AAA748C4E63F}"/>
              </a:ext>
            </a:extLst>
          </p:cNvPr>
          <p:cNvCxnSpPr>
            <a:stCxn id="155" idx="0"/>
            <a:endCxn id="10" idx="1"/>
          </p:cNvCxnSpPr>
          <p:nvPr/>
        </p:nvCxnSpPr>
        <p:spPr>
          <a:xfrm flipV="1">
            <a:off x="-1514985" y="4957527"/>
            <a:ext cx="5263963" cy="23206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8" name="直線コネクタ 427">
            <a:extLst>
              <a:ext uri="{FF2B5EF4-FFF2-40B4-BE49-F238E27FC236}">
                <a16:creationId xmlns:a16="http://schemas.microsoft.com/office/drawing/2014/main" id="{0C3B0A5F-7493-5964-A23A-0519504B381C}"/>
              </a:ext>
            </a:extLst>
          </p:cNvPr>
          <p:cNvCxnSpPr>
            <a:stCxn id="156" idx="3"/>
            <a:endCxn id="45" idx="1"/>
          </p:cNvCxnSpPr>
          <p:nvPr/>
        </p:nvCxnSpPr>
        <p:spPr>
          <a:xfrm flipV="1">
            <a:off x="-1717219" y="6267695"/>
            <a:ext cx="822087" cy="4299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0" name="直線コネクタ 429">
            <a:extLst>
              <a:ext uri="{FF2B5EF4-FFF2-40B4-BE49-F238E27FC236}">
                <a16:creationId xmlns:a16="http://schemas.microsoft.com/office/drawing/2014/main" id="{BBFCB681-9332-8A95-EFA2-24138AEF9427}"/>
              </a:ext>
            </a:extLst>
          </p:cNvPr>
          <p:cNvCxnSpPr>
            <a:stCxn id="156" idx="3"/>
            <a:endCxn id="57" idx="1"/>
          </p:cNvCxnSpPr>
          <p:nvPr/>
        </p:nvCxnSpPr>
        <p:spPr>
          <a:xfrm flipV="1">
            <a:off x="-1717218" y="5733840"/>
            <a:ext cx="4025513" cy="9637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2" name="直線コネクタ 431">
            <a:extLst>
              <a:ext uri="{FF2B5EF4-FFF2-40B4-BE49-F238E27FC236}">
                <a16:creationId xmlns:a16="http://schemas.microsoft.com/office/drawing/2014/main" id="{C311A74D-577C-7B59-30A3-1704B08E15B8}"/>
              </a:ext>
            </a:extLst>
          </p:cNvPr>
          <p:cNvCxnSpPr>
            <a:stCxn id="45" idx="3"/>
            <a:endCxn id="57" idx="1"/>
          </p:cNvCxnSpPr>
          <p:nvPr/>
        </p:nvCxnSpPr>
        <p:spPr>
          <a:xfrm flipV="1">
            <a:off x="1216345" y="5733840"/>
            <a:ext cx="1091951" cy="5338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4" name="直線コネクタ 433">
            <a:extLst>
              <a:ext uri="{FF2B5EF4-FFF2-40B4-BE49-F238E27FC236}">
                <a16:creationId xmlns:a16="http://schemas.microsoft.com/office/drawing/2014/main" id="{6DD96DC9-0931-FB5A-FAC4-713849DD9323}"/>
              </a:ext>
            </a:extLst>
          </p:cNvPr>
          <p:cNvCxnSpPr>
            <a:stCxn id="137" idx="3"/>
            <a:endCxn id="155" idx="1"/>
          </p:cNvCxnSpPr>
          <p:nvPr/>
        </p:nvCxnSpPr>
        <p:spPr>
          <a:xfrm flipV="1">
            <a:off x="-3814121" y="7487195"/>
            <a:ext cx="1107943" cy="49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6" name="直線コネクタ 435">
            <a:extLst>
              <a:ext uri="{FF2B5EF4-FFF2-40B4-BE49-F238E27FC236}">
                <a16:creationId xmlns:a16="http://schemas.microsoft.com/office/drawing/2014/main" id="{F36EE7D2-703E-BF72-20EE-28738F5C38F5}"/>
              </a:ext>
            </a:extLst>
          </p:cNvPr>
          <p:cNvCxnSpPr>
            <a:stCxn id="137" idx="3"/>
            <a:endCxn id="10" idx="1"/>
          </p:cNvCxnSpPr>
          <p:nvPr/>
        </p:nvCxnSpPr>
        <p:spPr>
          <a:xfrm flipV="1">
            <a:off x="-3814121" y="4957529"/>
            <a:ext cx="7563098" cy="25345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8" name="直線コネクタ 437">
            <a:extLst>
              <a:ext uri="{FF2B5EF4-FFF2-40B4-BE49-F238E27FC236}">
                <a16:creationId xmlns:a16="http://schemas.microsoft.com/office/drawing/2014/main" id="{6B251C89-4B7A-A7C7-957F-589B9DFCB6C5}"/>
              </a:ext>
            </a:extLst>
          </p:cNvPr>
          <p:cNvCxnSpPr>
            <a:stCxn id="137" idx="2"/>
            <a:endCxn id="138" idx="0"/>
          </p:cNvCxnSpPr>
          <p:nvPr/>
        </p:nvCxnSpPr>
        <p:spPr>
          <a:xfrm>
            <a:off x="-5005312" y="7701162"/>
            <a:ext cx="2275671" cy="4084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0" name="直線コネクタ 439">
            <a:extLst>
              <a:ext uri="{FF2B5EF4-FFF2-40B4-BE49-F238E27FC236}">
                <a16:creationId xmlns:a16="http://schemas.microsoft.com/office/drawing/2014/main" id="{85AF5104-2C3C-773C-C55B-6FED5A0A8ABC}"/>
              </a:ext>
            </a:extLst>
          </p:cNvPr>
          <p:cNvCxnSpPr>
            <a:stCxn id="138" idx="0"/>
            <a:endCxn id="155" idx="2"/>
          </p:cNvCxnSpPr>
          <p:nvPr/>
        </p:nvCxnSpPr>
        <p:spPr>
          <a:xfrm flipV="1">
            <a:off x="-2729641" y="7696259"/>
            <a:ext cx="1214655" cy="4133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2" name="直線コネクタ 441">
            <a:extLst>
              <a:ext uri="{FF2B5EF4-FFF2-40B4-BE49-F238E27FC236}">
                <a16:creationId xmlns:a16="http://schemas.microsoft.com/office/drawing/2014/main" id="{7051FF4B-3C8F-90F1-2073-8F7BBB14DCB0}"/>
              </a:ext>
            </a:extLst>
          </p:cNvPr>
          <p:cNvCxnSpPr>
            <a:stCxn id="138" idx="0"/>
            <a:endCxn id="10" idx="2"/>
          </p:cNvCxnSpPr>
          <p:nvPr/>
        </p:nvCxnSpPr>
        <p:spPr>
          <a:xfrm flipV="1">
            <a:off x="-2729640" y="5166591"/>
            <a:ext cx="7323561" cy="29429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4" name="直線コネクタ 443">
            <a:extLst>
              <a:ext uri="{FF2B5EF4-FFF2-40B4-BE49-F238E27FC236}">
                <a16:creationId xmlns:a16="http://schemas.microsoft.com/office/drawing/2014/main" id="{862A4C34-DFA1-F98C-C2BA-99058888A126}"/>
              </a:ext>
            </a:extLst>
          </p:cNvPr>
          <p:cNvCxnSpPr>
            <a:stCxn id="157" idx="0"/>
            <a:endCxn id="10" idx="2"/>
          </p:cNvCxnSpPr>
          <p:nvPr/>
        </p:nvCxnSpPr>
        <p:spPr>
          <a:xfrm flipV="1">
            <a:off x="-80382" y="5166593"/>
            <a:ext cx="4674302" cy="38148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6" name="直線コネクタ 445">
            <a:extLst>
              <a:ext uri="{FF2B5EF4-FFF2-40B4-BE49-F238E27FC236}">
                <a16:creationId xmlns:a16="http://schemas.microsoft.com/office/drawing/2014/main" id="{A087A5FE-A829-ED93-0151-51F8EF1702EF}"/>
              </a:ext>
            </a:extLst>
          </p:cNvPr>
          <p:cNvCxnSpPr>
            <a:stCxn id="157" idx="0"/>
            <a:endCxn id="155" idx="2"/>
          </p:cNvCxnSpPr>
          <p:nvPr/>
        </p:nvCxnSpPr>
        <p:spPr>
          <a:xfrm flipH="1" flipV="1">
            <a:off x="-1514986" y="7696259"/>
            <a:ext cx="1434604" cy="12852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8" name="直線コネクタ 447">
            <a:extLst>
              <a:ext uri="{FF2B5EF4-FFF2-40B4-BE49-F238E27FC236}">
                <a16:creationId xmlns:a16="http://schemas.microsoft.com/office/drawing/2014/main" id="{BABF3E75-E150-E6E9-F47C-0A70AF6B0BA9}"/>
              </a:ext>
            </a:extLst>
          </p:cNvPr>
          <p:cNvCxnSpPr>
            <a:stCxn id="114" idx="0"/>
            <a:endCxn id="6" idx="2"/>
          </p:cNvCxnSpPr>
          <p:nvPr/>
        </p:nvCxnSpPr>
        <p:spPr>
          <a:xfrm flipV="1">
            <a:off x="3050180" y="4268029"/>
            <a:ext cx="632171" cy="405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0" name="直線コネクタ 449">
            <a:extLst>
              <a:ext uri="{FF2B5EF4-FFF2-40B4-BE49-F238E27FC236}">
                <a16:creationId xmlns:a16="http://schemas.microsoft.com/office/drawing/2014/main" id="{38DED687-EBFF-D4A1-7D03-F67F8090F649}"/>
              </a:ext>
            </a:extLst>
          </p:cNvPr>
          <p:cNvCxnSpPr>
            <a:stCxn id="10" idx="2"/>
            <a:endCxn id="113" idx="0"/>
          </p:cNvCxnSpPr>
          <p:nvPr/>
        </p:nvCxnSpPr>
        <p:spPr>
          <a:xfrm>
            <a:off x="4593922" y="5166593"/>
            <a:ext cx="314169" cy="39238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2" name="直線コネクタ 451">
            <a:extLst>
              <a:ext uri="{FF2B5EF4-FFF2-40B4-BE49-F238E27FC236}">
                <a16:creationId xmlns:a16="http://schemas.microsoft.com/office/drawing/2014/main" id="{64D6BA33-0F5D-4E55-56AF-CDFE39D8DA01}"/>
              </a:ext>
            </a:extLst>
          </p:cNvPr>
          <p:cNvCxnSpPr>
            <a:stCxn id="9" idx="2"/>
            <a:endCxn id="109" idx="0"/>
          </p:cNvCxnSpPr>
          <p:nvPr/>
        </p:nvCxnSpPr>
        <p:spPr>
          <a:xfrm>
            <a:off x="6976209" y="5113974"/>
            <a:ext cx="3561526" cy="28813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5" name="直線コネクタ 454">
            <a:extLst>
              <a:ext uri="{FF2B5EF4-FFF2-40B4-BE49-F238E27FC236}">
                <a16:creationId xmlns:a16="http://schemas.microsoft.com/office/drawing/2014/main" id="{B78C7B6E-727D-DE25-CEE1-1DCA6F98567D}"/>
              </a:ext>
            </a:extLst>
          </p:cNvPr>
          <p:cNvCxnSpPr>
            <a:stCxn id="9" idx="2"/>
            <a:endCxn id="144" idx="1"/>
          </p:cNvCxnSpPr>
          <p:nvPr/>
        </p:nvCxnSpPr>
        <p:spPr>
          <a:xfrm>
            <a:off x="6976211" y="5113974"/>
            <a:ext cx="9295351" cy="24313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7" name="直線コネクタ 456">
            <a:extLst>
              <a:ext uri="{FF2B5EF4-FFF2-40B4-BE49-F238E27FC236}">
                <a16:creationId xmlns:a16="http://schemas.microsoft.com/office/drawing/2014/main" id="{47CE557A-8BF5-AE0E-2ED6-C3F40FB36CA2}"/>
              </a:ext>
            </a:extLst>
          </p:cNvPr>
          <p:cNvCxnSpPr>
            <a:stCxn id="62" idx="2"/>
            <a:endCxn id="56" idx="0"/>
          </p:cNvCxnSpPr>
          <p:nvPr/>
        </p:nvCxnSpPr>
        <p:spPr>
          <a:xfrm flipH="1">
            <a:off x="9786583" y="5035259"/>
            <a:ext cx="1141480" cy="4192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9" name="直線コネクタ 458">
            <a:extLst>
              <a:ext uri="{FF2B5EF4-FFF2-40B4-BE49-F238E27FC236}">
                <a16:creationId xmlns:a16="http://schemas.microsoft.com/office/drawing/2014/main" id="{C1A1D91B-3882-A073-41EF-E0A7CC14A8E9}"/>
              </a:ext>
            </a:extLst>
          </p:cNvPr>
          <p:cNvCxnSpPr>
            <a:stCxn id="62" idx="2"/>
            <a:endCxn id="62" idx="2"/>
          </p:cNvCxnSpPr>
          <p:nvPr/>
        </p:nvCxnSpPr>
        <p:spPr>
          <a:xfrm>
            <a:off x="10928063" y="5035259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1" name="直線コネクタ 460">
            <a:extLst>
              <a:ext uri="{FF2B5EF4-FFF2-40B4-BE49-F238E27FC236}">
                <a16:creationId xmlns:a16="http://schemas.microsoft.com/office/drawing/2014/main" id="{5299DB10-363C-1033-C4B1-D0114545E440}"/>
              </a:ext>
            </a:extLst>
          </p:cNvPr>
          <p:cNvCxnSpPr>
            <a:stCxn id="7" idx="3"/>
            <a:endCxn id="5" idx="1"/>
          </p:cNvCxnSpPr>
          <p:nvPr/>
        </p:nvCxnSpPr>
        <p:spPr>
          <a:xfrm>
            <a:off x="4375331" y="3071393"/>
            <a:ext cx="2479803" cy="1037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3" name="直線コネクタ 462">
            <a:extLst>
              <a:ext uri="{FF2B5EF4-FFF2-40B4-BE49-F238E27FC236}">
                <a16:creationId xmlns:a16="http://schemas.microsoft.com/office/drawing/2014/main" id="{9574B670-81D4-D095-5EB4-97DE44382B99}"/>
              </a:ext>
            </a:extLst>
          </p:cNvPr>
          <p:cNvCxnSpPr>
            <a:stCxn id="6" idx="3"/>
            <a:endCxn id="5" idx="1"/>
          </p:cNvCxnSpPr>
          <p:nvPr/>
        </p:nvCxnSpPr>
        <p:spPr>
          <a:xfrm flipV="1">
            <a:off x="5069109" y="3175131"/>
            <a:ext cx="1786025" cy="8838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5" name="直線コネクタ 464">
            <a:extLst>
              <a:ext uri="{FF2B5EF4-FFF2-40B4-BE49-F238E27FC236}">
                <a16:creationId xmlns:a16="http://schemas.microsoft.com/office/drawing/2014/main" id="{1655F6D9-D477-0033-AD2E-4C89950A151B}"/>
              </a:ext>
            </a:extLst>
          </p:cNvPr>
          <p:cNvCxnSpPr>
            <a:stCxn id="5" idx="2"/>
            <a:endCxn id="8" idx="0"/>
          </p:cNvCxnSpPr>
          <p:nvPr/>
        </p:nvCxnSpPr>
        <p:spPr>
          <a:xfrm flipH="1">
            <a:off x="7963900" y="3384197"/>
            <a:ext cx="143338" cy="4383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7" name="直線コネクタ 466">
            <a:extLst>
              <a:ext uri="{FF2B5EF4-FFF2-40B4-BE49-F238E27FC236}">
                <a16:creationId xmlns:a16="http://schemas.microsoft.com/office/drawing/2014/main" id="{9EA3054A-DF78-AFDF-09A0-4816E23C2F1F}"/>
              </a:ext>
            </a:extLst>
          </p:cNvPr>
          <p:cNvCxnSpPr>
            <a:cxnSpLocks/>
            <a:stCxn id="8" idx="2"/>
            <a:endCxn id="9" idx="0"/>
          </p:cNvCxnSpPr>
          <p:nvPr/>
        </p:nvCxnSpPr>
        <p:spPr>
          <a:xfrm flipH="1">
            <a:off x="6976211" y="4240710"/>
            <a:ext cx="987691" cy="455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9" name="直線コネクタ 468">
            <a:extLst>
              <a:ext uri="{FF2B5EF4-FFF2-40B4-BE49-F238E27FC236}">
                <a16:creationId xmlns:a16="http://schemas.microsoft.com/office/drawing/2014/main" id="{2D12D2A7-0A62-6F5F-6A54-3DDEA1E9E879}"/>
              </a:ext>
            </a:extLst>
          </p:cNvPr>
          <p:cNvCxnSpPr>
            <a:cxnSpLocks/>
            <a:stCxn id="9" idx="0"/>
            <a:endCxn id="5" idx="2"/>
          </p:cNvCxnSpPr>
          <p:nvPr/>
        </p:nvCxnSpPr>
        <p:spPr>
          <a:xfrm flipV="1">
            <a:off x="6976211" y="3384197"/>
            <a:ext cx="1131029" cy="13116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1" name="直線コネクタ 470">
            <a:extLst>
              <a:ext uri="{FF2B5EF4-FFF2-40B4-BE49-F238E27FC236}">
                <a16:creationId xmlns:a16="http://schemas.microsoft.com/office/drawing/2014/main" id="{628C2E3A-EDED-4557-BC16-15C0476D69CA}"/>
              </a:ext>
            </a:extLst>
          </p:cNvPr>
          <p:cNvCxnSpPr>
            <a:stCxn id="7" idx="0"/>
            <a:endCxn id="4" idx="2"/>
          </p:cNvCxnSpPr>
          <p:nvPr/>
        </p:nvCxnSpPr>
        <p:spPr>
          <a:xfrm flipV="1">
            <a:off x="3394933" y="2557215"/>
            <a:ext cx="2540016" cy="3051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3" name="直線コネクタ 472">
            <a:extLst>
              <a:ext uri="{FF2B5EF4-FFF2-40B4-BE49-F238E27FC236}">
                <a16:creationId xmlns:a16="http://schemas.microsoft.com/office/drawing/2014/main" id="{8C04FA67-0A7C-160A-6106-535E0D61AEB0}"/>
              </a:ext>
            </a:extLst>
          </p:cNvPr>
          <p:cNvCxnSpPr>
            <a:stCxn id="4" idx="2"/>
            <a:endCxn id="5" idx="0"/>
          </p:cNvCxnSpPr>
          <p:nvPr/>
        </p:nvCxnSpPr>
        <p:spPr>
          <a:xfrm>
            <a:off x="5934951" y="2557215"/>
            <a:ext cx="2172289" cy="4088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5" name="直線コネクタ 474">
            <a:extLst>
              <a:ext uri="{FF2B5EF4-FFF2-40B4-BE49-F238E27FC236}">
                <a16:creationId xmlns:a16="http://schemas.microsoft.com/office/drawing/2014/main" id="{5B12E557-1C83-BD7B-8DA0-AE7ADF3CD550}"/>
              </a:ext>
            </a:extLst>
          </p:cNvPr>
          <p:cNvCxnSpPr>
            <a:stCxn id="4" idx="2"/>
            <a:endCxn id="9" idx="0"/>
          </p:cNvCxnSpPr>
          <p:nvPr/>
        </p:nvCxnSpPr>
        <p:spPr>
          <a:xfrm>
            <a:off x="5934949" y="2557217"/>
            <a:ext cx="1041260" cy="21386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9" name="直線コネクタ 478">
            <a:extLst>
              <a:ext uri="{FF2B5EF4-FFF2-40B4-BE49-F238E27FC236}">
                <a16:creationId xmlns:a16="http://schemas.microsoft.com/office/drawing/2014/main" id="{7E703D5D-DB2C-C48C-7E9A-5EBD8F080BA1}"/>
              </a:ext>
            </a:extLst>
          </p:cNvPr>
          <p:cNvCxnSpPr>
            <a:stCxn id="52" idx="2"/>
            <a:endCxn id="11" idx="0"/>
          </p:cNvCxnSpPr>
          <p:nvPr/>
        </p:nvCxnSpPr>
        <p:spPr>
          <a:xfrm>
            <a:off x="9332758" y="-141325"/>
            <a:ext cx="619012" cy="10108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2" name="直線コネクタ 481">
            <a:extLst>
              <a:ext uri="{FF2B5EF4-FFF2-40B4-BE49-F238E27FC236}">
                <a16:creationId xmlns:a16="http://schemas.microsoft.com/office/drawing/2014/main" id="{D8E6BF5D-CBB3-4F37-E4CD-A25DD602E9AA}"/>
              </a:ext>
            </a:extLst>
          </p:cNvPr>
          <p:cNvCxnSpPr>
            <a:stCxn id="5" idx="0"/>
            <a:endCxn id="19" idx="1"/>
          </p:cNvCxnSpPr>
          <p:nvPr/>
        </p:nvCxnSpPr>
        <p:spPr>
          <a:xfrm flipV="1">
            <a:off x="8107240" y="2185467"/>
            <a:ext cx="1135399" cy="78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4" name="直線コネクタ 483">
            <a:extLst>
              <a:ext uri="{FF2B5EF4-FFF2-40B4-BE49-F238E27FC236}">
                <a16:creationId xmlns:a16="http://schemas.microsoft.com/office/drawing/2014/main" id="{FFB2721A-7FA7-3CEF-79B2-0D2D665EACF3}"/>
              </a:ext>
            </a:extLst>
          </p:cNvPr>
          <p:cNvCxnSpPr>
            <a:stCxn id="7" idx="2"/>
            <a:endCxn id="6" idx="0"/>
          </p:cNvCxnSpPr>
          <p:nvPr/>
        </p:nvCxnSpPr>
        <p:spPr>
          <a:xfrm>
            <a:off x="3394933" y="3280457"/>
            <a:ext cx="287416" cy="5694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6" name="直線コネクタ 485">
            <a:extLst>
              <a:ext uri="{FF2B5EF4-FFF2-40B4-BE49-F238E27FC236}">
                <a16:creationId xmlns:a16="http://schemas.microsoft.com/office/drawing/2014/main" id="{3C1E31F6-856B-5048-23B9-BF49BE881629}"/>
              </a:ext>
            </a:extLst>
          </p:cNvPr>
          <p:cNvCxnSpPr>
            <a:stCxn id="6" idx="2"/>
            <a:endCxn id="10" idx="0"/>
          </p:cNvCxnSpPr>
          <p:nvPr/>
        </p:nvCxnSpPr>
        <p:spPr>
          <a:xfrm>
            <a:off x="3682351" y="4268029"/>
            <a:ext cx="911571" cy="4804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8" name="直線コネクタ 487">
            <a:extLst>
              <a:ext uri="{FF2B5EF4-FFF2-40B4-BE49-F238E27FC236}">
                <a16:creationId xmlns:a16="http://schemas.microsoft.com/office/drawing/2014/main" id="{C74F016F-D1B0-0FC6-B83B-4E5C92B578B3}"/>
              </a:ext>
            </a:extLst>
          </p:cNvPr>
          <p:cNvCxnSpPr>
            <a:stCxn id="7" idx="2"/>
            <a:endCxn id="9" idx="0"/>
          </p:cNvCxnSpPr>
          <p:nvPr/>
        </p:nvCxnSpPr>
        <p:spPr>
          <a:xfrm>
            <a:off x="3394933" y="3280459"/>
            <a:ext cx="3581276" cy="14153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0" name="直線コネクタ 489">
            <a:extLst>
              <a:ext uri="{FF2B5EF4-FFF2-40B4-BE49-F238E27FC236}">
                <a16:creationId xmlns:a16="http://schemas.microsoft.com/office/drawing/2014/main" id="{16F10161-516A-EA45-6CFA-C339355935BC}"/>
              </a:ext>
            </a:extLst>
          </p:cNvPr>
          <p:cNvCxnSpPr>
            <a:stCxn id="10" idx="0"/>
            <a:endCxn id="5" idx="1"/>
          </p:cNvCxnSpPr>
          <p:nvPr/>
        </p:nvCxnSpPr>
        <p:spPr>
          <a:xfrm flipV="1">
            <a:off x="4593920" y="3175131"/>
            <a:ext cx="2261212" cy="1573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8" name="直線コネクタ 497">
            <a:extLst>
              <a:ext uri="{FF2B5EF4-FFF2-40B4-BE49-F238E27FC236}">
                <a16:creationId xmlns:a16="http://schemas.microsoft.com/office/drawing/2014/main" id="{7C895FFB-A9DB-EC69-23B9-EE417617AB76}"/>
              </a:ext>
            </a:extLst>
          </p:cNvPr>
          <p:cNvCxnSpPr>
            <a:endCxn id="110" idx="0"/>
          </p:cNvCxnSpPr>
          <p:nvPr/>
        </p:nvCxnSpPr>
        <p:spPr>
          <a:xfrm flipH="1">
            <a:off x="-1390913" y="557654"/>
            <a:ext cx="185092" cy="2138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0" name="直線コネクタ 499">
            <a:extLst>
              <a:ext uri="{FF2B5EF4-FFF2-40B4-BE49-F238E27FC236}">
                <a16:creationId xmlns:a16="http://schemas.microsoft.com/office/drawing/2014/main" id="{8F8E878D-9884-5923-B827-C3EE99C59C39}"/>
              </a:ext>
            </a:extLst>
          </p:cNvPr>
          <p:cNvCxnSpPr>
            <a:stCxn id="120" idx="2"/>
            <a:endCxn id="13" idx="0"/>
          </p:cNvCxnSpPr>
          <p:nvPr/>
        </p:nvCxnSpPr>
        <p:spPr>
          <a:xfrm>
            <a:off x="-1090503" y="557656"/>
            <a:ext cx="2568541" cy="5606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2" name="直線コネクタ 501">
            <a:extLst>
              <a:ext uri="{FF2B5EF4-FFF2-40B4-BE49-F238E27FC236}">
                <a16:creationId xmlns:a16="http://schemas.microsoft.com/office/drawing/2014/main" id="{A72F40A7-E08C-FE0A-590C-1890E4D27BDA}"/>
              </a:ext>
            </a:extLst>
          </p:cNvPr>
          <p:cNvCxnSpPr>
            <a:stCxn id="106" idx="2"/>
            <a:endCxn id="120" idx="0"/>
          </p:cNvCxnSpPr>
          <p:nvPr/>
        </p:nvCxnSpPr>
        <p:spPr>
          <a:xfrm flipH="1">
            <a:off x="-1090504" y="-999729"/>
            <a:ext cx="773115" cy="11392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1" name="直線コネクタ 510">
            <a:extLst>
              <a:ext uri="{FF2B5EF4-FFF2-40B4-BE49-F238E27FC236}">
                <a16:creationId xmlns:a16="http://schemas.microsoft.com/office/drawing/2014/main" id="{A6705E7E-E53C-7FC9-289E-C8103B317EC9}"/>
              </a:ext>
            </a:extLst>
          </p:cNvPr>
          <p:cNvCxnSpPr>
            <a:stCxn id="129" idx="2"/>
            <a:endCxn id="125" idx="0"/>
          </p:cNvCxnSpPr>
          <p:nvPr/>
        </p:nvCxnSpPr>
        <p:spPr>
          <a:xfrm>
            <a:off x="-4763068" y="1288291"/>
            <a:ext cx="1364193" cy="2877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3" name="直線コネクタ 512">
            <a:extLst>
              <a:ext uri="{FF2B5EF4-FFF2-40B4-BE49-F238E27FC236}">
                <a16:creationId xmlns:a16="http://schemas.microsoft.com/office/drawing/2014/main" id="{17A39D7F-16F6-21B2-F078-08C3294CD697}"/>
              </a:ext>
            </a:extLst>
          </p:cNvPr>
          <p:cNvCxnSpPr>
            <a:stCxn id="110" idx="2"/>
            <a:endCxn id="20" idx="0"/>
          </p:cNvCxnSpPr>
          <p:nvPr/>
        </p:nvCxnSpPr>
        <p:spPr>
          <a:xfrm>
            <a:off x="-1390913" y="1189587"/>
            <a:ext cx="1190236" cy="1611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5" name="直線コネクタ 514">
            <a:extLst>
              <a:ext uri="{FF2B5EF4-FFF2-40B4-BE49-F238E27FC236}">
                <a16:creationId xmlns:a16="http://schemas.microsoft.com/office/drawing/2014/main" id="{3A357412-0871-F3C1-BC71-F0FE8E65ECA6}"/>
              </a:ext>
            </a:extLst>
          </p:cNvPr>
          <p:cNvCxnSpPr>
            <a:cxnSpLocks/>
            <a:stCxn id="22" idx="1"/>
            <a:endCxn id="20" idx="2"/>
          </p:cNvCxnSpPr>
          <p:nvPr/>
        </p:nvCxnSpPr>
        <p:spPr>
          <a:xfrm flipH="1" flipV="1">
            <a:off x="-200677" y="3219413"/>
            <a:ext cx="644270" cy="5202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7" name="直線コネクタ 516">
            <a:extLst>
              <a:ext uri="{FF2B5EF4-FFF2-40B4-BE49-F238E27FC236}">
                <a16:creationId xmlns:a16="http://schemas.microsoft.com/office/drawing/2014/main" id="{405895F3-F27B-F2C2-81ED-19E09CC99FA1}"/>
              </a:ext>
            </a:extLst>
          </p:cNvPr>
          <p:cNvCxnSpPr>
            <a:stCxn id="148" idx="3"/>
            <a:endCxn id="10" idx="1"/>
          </p:cNvCxnSpPr>
          <p:nvPr/>
        </p:nvCxnSpPr>
        <p:spPr>
          <a:xfrm flipV="1">
            <a:off x="-6240363" y="4957529"/>
            <a:ext cx="9989341" cy="20160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9" name="直線コネクタ 518">
            <a:extLst>
              <a:ext uri="{FF2B5EF4-FFF2-40B4-BE49-F238E27FC236}">
                <a16:creationId xmlns:a16="http://schemas.microsoft.com/office/drawing/2014/main" id="{DBB2F9B7-A8BE-F130-753D-1730EA00B00B}"/>
              </a:ext>
            </a:extLst>
          </p:cNvPr>
          <p:cNvCxnSpPr>
            <a:stCxn id="148" idx="3"/>
            <a:endCxn id="26" idx="1"/>
          </p:cNvCxnSpPr>
          <p:nvPr/>
        </p:nvCxnSpPr>
        <p:spPr>
          <a:xfrm flipV="1">
            <a:off x="-6240364" y="4837475"/>
            <a:ext cx="7544848" cy="21360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1" name="直線コネクタ 520">
            <a:extLst>
              <a:ext uri="{FF2B5EF4-FFF2-40B4-BE49-F238E27FC236}">
                <a16:creationId xmlns:a16="http://schemas.microsoft.com/office/drawing/2014/main" id="{F55DC69B-6D0C-5B98-4CF3-DCB0AC50F7BA}"/>
              </a:ext>
            </a:extLst>
          </p:cNvPr>
          <p:cNvCxnSpPr>
            <a:stCxn id="10" idx="2"/>
            <a:endCxn id="57" idx="0"/>
          </p:cNvCxnSpPr>
          <p:nvPr/>
        </p:nvCxnSpPr>
        <p:spPr>
          <a:xfrm flipH="1">
            <a:off x="3362431" y="5166593"/>
            <a:ext cx="1231491" cy="3581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3" name="直線コネクタ 522">
            <a:extLst>
              <a:ext uri="{FF2B5EF4-FFF2-40B4-BE49-F238E27FC236}">
                <a16:creationId xmlns:a16="http://schemas.microsoft.com/office/drawing/2014/main" id="{8329038F-8B3B-EDF0-7977-7E6909AE4609}"/>
              </a:ext>
            </a:extLst>
          </p:cNvPr>
          <p:cNvCxnSpPr>
            <a:stCxn id="10" idx="0"/>
            <a:endCxn id="8" idx="1"/>
          </p:cNvCxnSpPr>
          <p:nvPr/>
        </p:nvCxnSpPr>
        <p:spPr>
          <a:xfrm flipV="1">
            <a:off x="4593922" y="4031648"/>
            <a:ext cx="2389583" cy="7168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11CAAFA-62D5-0598-EE19-30BE6B731B11}"/>
              </a:ext>
            </a:extLst>
          </p:cNvPr>
          <p:cNvSpPr txBox="1"/>
          <p:nvPr/>
        </p:nvSpPr>
        <p:spPr>
          <a:xfrm>
            <a:off x="3464561" y="2139087"/>
            <a:ext cx="4940776" cy="41812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2117" dirty="0"/>
              <a:t>1</a:t>
            </a:r>
            <a:r>
              <a:rPr lang="ja-JP" altLang="en-US" sz="2117" dirty="0"/>
              <a:t>　コンパクト・プラス・ネットワーク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ABE0EDB-DA05-FDDA-D8E6-584F3C9CDC58}"/>
              </a:ext>
            </a:extLst>
          </p:cNvPr>
          <p:cNvSpPr txBox="1"/>
          <p:nvPr/>
        </p:nvSpPr>
        <p:spPr>
          <a:xfrm>
            <a:off x="6855132" y="2966067"/>
            <a:ext cx="2504212" cy="41812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2117" dirty="0"/>
              <a:t>3</a:t>
            </a:r>
            <a:r>
              <a:rPr lang="ja-JP" altLang="en-US" sz="2117" dirty="0"/>
              <a:t>　</a:t>
            </a:r>
            <a:r>
              <a:rPr lang="en-US" altLang="ja-JP" sz="2117" dirty="0"/>
              <a:t>ICT</a:t>
            </a:r>
            <a:r>
              <a:rPr lang="ja-JP" altLang="en-US" sz="2117" dirty="0"/>
              <a:t>の活用・</a:t>
            </a:r>
            <a:r>
              <a:rPr lang="en-US" altLang="ja-JP" sz="2117" dirty="0"/>
              <a:t>DX</a:t>
            </a:r>
            <a:endParaRPr lang="ja-JP" altLang="en-US" sz="2117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9A420C3-94EF-C556-D32A-A4EAC13C01A1}"/>
              </a:ext>
            </a:extLst>
          </p:cNvPr>
          <p:cNvSpPr txBox="1"/>
          <p:nvPr/>
        </p:nvSpPr>
        <p:spPr>
          <a:xfrm>
            <a:off x="2295591" y="3849901"/>
            <a:ext cx="2773516" cy="41812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2117" dirty="0"/>
              <a:t>4</a:t>
            </a:r>
            <a:r>
              <a:rPr lang="ja-JP" altLang="en-US" sz="2117" dirty="0"/>
              <a:t>　脱炭素社会の構築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5BB53E7-9F0A-B382-EBC4-E612DC292102}"/>
              </a:ext>
            </a:extLst>
          </p:cNvPr>
          <p:cNvSpPr txBox="1"/>
          <p:nvPr/>
        </p:nvSpPr>
        <p:spPr>
          <a:xfrm>
            <a:off x="2414538" y="2862329"/>
            <a:ext cx="1960793" cy="41812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2117" dirty="0"/>
              <a:t>2</a:t>
            </a:r>
            <a:r>
              <a:rPr lang="ja-JP" altLang="en-US" sz="2117" dirty="0"/>
              <a:t>　防災・減災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3A0C51E-B9D0-8A73-FBA3-4B7211C30B03}"/>
              </a:ext>
            </a:extLst>
          </p:cNvPr>
          <p:cNvSpPr txBox="1"/>
          <p:nvPr/>
        </p:nvSpPr>
        <p:spPr>
          <a:xfrm>
            <a:off x="6983505" y="3822582"/>
            <a:ext cx="1960793" cy="41812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2117" dirty="0"/>
              <a:t>5</a:t>
            </a:r>
            <a:r>
              <a:rPr lang="ja-JP" altLang="en-US" sz="2117" dirty="0"/>
              <a:t>　働き方改革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B7EBE62-0821-21A6-C363-ED722705FD67}"/>
              </a:ext>
            </a:extLst>
          </p:cNvPr>
          <p:cNvSpPr txBox="1"/>
          <p:nvPr/>
        </p:nvSpPr>
        <p:spPr>
          <a:xfrm>
            <a:off x="6131266" y="4695846"/>
            <a:ext cx="1689886" cy="41812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2117" dirty="0"/>
              <a:t>7</a:t>
            </a:r>
            <a:r>
              <a:rPr lang="ja-JP" altLang="en-US" sz="2117" dirty="0"/>
              <a:t>　維持管理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C1EC4A6-E2CF-6776-4BE0-45B02A4F0E29}"/>
              </a:ext>
            </a:extLst>
          </p:cNvPr>
          <p:cNvSpPr txBox="1"/>
          <p:nvPr/>
        </p:nvSpPr>
        <p:spPr>
          <a:xfrm>
            <a:off x="3748977" y="4748463"/>
            <a:ext cx="1689886" cy="41812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2117" dirty="0"/>
              <a:t>6</a:t>
            </a:r>
            <a:r>
              <a:rPr lang="ja-JP" altLang="en-US" sz="2117" dirty="0"/>
              <a:t>　産業振興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2167F7A-E8E2-6DE0-CC80-09FF963C1A7E}"/>
              </a:ext>
            </a:extLst>
          </p:cNvPr>
          <p:cNvSpPr txBox="1"/>
          <p:nvPr/>
        </p:nvSpPr>
        <p:spPr>
          <a:xfrm>
            <a:off x="8218765" y="869489"/>
            <a:ext cx="3466013" cy="41812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2117" dirty="0"/>
              <a:t>10</a:t>
            </a:r>
            <a:r>
              <a:rPr lang="ja-JP" altLang="en-US" sz="2117" dirty="0"/>
              <a:t>　公共交通リ・デザイン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1B21DCF-2C19-FADD-800D-EEE7B47DE432}"/>
              </a:ext>
            </a:extLst>
          </p:cNvPr>
          <p:cNvSpPr txBox="1"/>
          <p:nvPr/>
        </p:nvSpPr>
        <p:spPr>
          <a:xfrm>
            <a:off x="4489249" y="784748"/>
            <a:ext cx="2502608" cy="41812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2117" dirty="0"/>
              <a:t>9</a:t>
            </a:r>
            <a:r>
              <a:rPr lang="ja-JP" altLang="en-US" sz="2117" dirty="0"/>
              <a:t>　立地適正化計画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7A8C20F-7128-981D-AF81-C08FE74C061D}"/>
              </a:ext>
            </a:extLst>
          </p:cNvPr>
          <p:cNvSpPr txBox="1"/>
          <p:nvPr/>
        </p:nvSpPr>
        <p:spPr>
          <a:xfrm>
            <a:off x="10792493" y="3611289"/>
            <a:ext cx="1677062" cy="41812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2117" dirty="0"/>
              <a:t>13</a:t>
            </a:r>
            <a:r>
              <a:rPr lang="ja-JP" altLang="en-US" sz="2117" dirty="0"/>
              <a:t>　物流</a:t>
            </a:r>
            <a:r>
              <a:rPr lang="en-US" altLang="ja-JP" sz="2117" dirty="0"/>
              <a:t>DX</a:t>
            </a:r>
            <a:endParaRPr lang="ja-JP" altLang="en-US" sz="2117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5E54CD9A-1A49-EFB0-2A4D-48450BCB6C00}"/>
              </a:ext>
            </a:extLst>
          </p:cNvPr>
          <p:cNvSpPr txBox="1"/>
          <p:nvPr/>
        </p:nvSpPr>
        <p:spPr>
          <a:xfrm>
            <a:off x="10047257" y="2786734"/>
            <a:ext cx="2042547" cy="41812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2117" dirty="0"/>
              <a:t>12</a:t>
            </a:r>
            <a:r>
              <a:rPr lang="ja-JP" altLang="en-US" sz="2117" dirty="0"/>
              <a:t>　</a:t>
            </a:r>
            <a:r>
              <a:rPr lang="en-US" altLang="ja-JP" sz="2117" dirty="0"/>
              <a:t>Society5.0</a:t>
            </a:r>
            <a:endParaRPr lang="ja-JP" altLang="en-US" sz="2117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89E0FBE2-B48F-0F47-1583-668259B32F8A}"/>
              </a:ext>
            </a:extLst>
          </p:cNvPr>
          <p:cNvSpPr txBox="1"/>
          <p:nvPr/>
        </p:nvSpPr>
        <p:spPr>
          <a:xfrm>
            <a:off x="9242637" y="1976403"/>
            <a:ext cx="4007828" cy="41812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2117" dirty="0"/>
              <a:t>11</a:t>
            </a:r>
            <a:r>
              <a:rPr lang="ja-JP" altLang="en-US" sz="2117" dirty="0"/>
              <a:t>　デジタル田園都市国家構想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1C8762FD-CF11-807E-B45B-0110EF291CB1}"/>
              </a:ext>
            </a:extLst>
          </p:cNvPr>
          <p:cNvSpPr txBox="1"/>
          <p:nvPr/>
        </p:nvSpPr>
        <p:spPr>
          <a:xfrm>
            <a:off x="443593" y="3530625"/>
            <a:ext cx="1287532" cy="41812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2117" dirty="0"/>
              <a:t>20</a:t>
            </a:r>
            <a:r>
              <a:rPr lang="ja-JP" altLang="en-US" sz="2117" dirty="0"/>
              <a:t>　</a:t>
            </a:r>
            <a:r>
              <a:rPr lang="en-US" altLang="ja-JP" sz="2117" dirty="0" err="1"/>
              <a:t>NbS</a:t>
            </a:r>
            <a:endParaRPr lang="ja-JP" altLang="en-US" sz="2117" dirty="0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D02D2A8-0975-D30B-11F1-4CA58D5AD43E}"/>
              </a:ext>
            </a:extLst>
          </p:cNvPr>
          <p:cNvSpPr txBox="1"/>
          <p:nvPr/>
        </p:nvSpPr>
        <p:spPr>
          <a:xfrm>
            <a:off x="-2134801" y="3542125"/>
            <a:ext cx="2111475" cy="41812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2117" dirty="0"/>
              <a:t>21</a:t>
            </a:r>
            <a:r>
              <a:rPr lang="ja-JP" altLang="en-US" sz="2117" dirty="0"/>
              <a:t>　生物多様性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3354D613-0D19-D0E7-BAAA-D0C17FA8E752}"/>
              </a:ext>
            </a:extLst>
          </p:cNvPr>
          <p:cNvSpPr txBox="1"/>
          <p:nvPr/>
        </p:nvSpPr>
        <p:spPr>
          <a:xfrm>
            <a:off x="-1465588" y="5228358"/>
            <a:ext cx="2653290" cy="41812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2117" dirty="0"/>
              <a:t>19</a:t>
            </a:r>
            <a:r>
              <a:rPr lang="ja-JP" altLang="en-US" sz="2117" dirty="0"/>
              <a:t>　再エネ・省エネ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1F4E4BA2-72E2-936C-A518-403F8885EDF7}"/>
              </a:ext>
            </a:extLst>
          </p:cNvPr>
          <p:cNvSpPr txBox="1"/>
          <p:nvPr/>
        </p:nvSpPr>
        <p:spPr>
          <a:xfrm>
            <a:off x="5115437" y="5970489"/>
            <a:ext cx="1840568" cy="41812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2117" dirty="0">
                <a:solidFill>
                  <a:schemeClr val="bg1"/>
                </a:solidFill>
                <a:ea typeface="メイリオ" panose="020B0604030504040204" pitchFamily="50" charset="-128"/>
              </a:rPr>
              <a:t>16</a:t>
            </a:r>
            <a:r>
              <a:rPr lang="ja-JP" altLang="en-US" sz="2117" dirty="0">
                <a:solidFill>
                  <a:schemeClr val="bg1"/>
                </a:solidFill>
                <a:ea typeface="メイリオ" panose="020B0604030504040204" pitchFamily="50" charset="-128"/>
              </a:rPr>
              <a:t>　官民連携</a:t>
            </a:r>
            <a:endParaRPr lang="ja-JP" altLang="en-US" sz="2117" dirty="0">
              <a:solidFill>
                <a:schemeClr val="bg1"/>
              </a:solidFill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F8A2FF9D-A1A4-BC27-186C-E5F0A0119AF6}"/>
              </a:ext>
            </a:extLst>
          </p:cNvPr>
          <p:cNvSpPr txBox="1"/>
          <p:nvPr/>
        </p:nvSpPr>
        <p:spPr>
          <a:xfrm>
            <a:off x="1304484" y="4628409"/>
            <a:ext cx="1130438" cy="41812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2117" dirty="0"/>
              <a:t>18</a:t>
            </a:r>
            <a:r>
              <a:rPr lang="ja-JP" altLang="en-US" sz="2117" dirty="0"/>
              <a:t>　</a:t>
            </a:r>
            <a:r>
              <a:rPr lang="en-US" altLang="ja-JP" sz="2117" dirty="0"/>
              <a:t>GX</a:t>
            </a:r>
            <a:endParaRPr lang="ja-JP" altLang="en-US" sz="2117" dirty="0"/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EFB3095B-DED2-40A2-F6D8-63C5DFAD66DC}"/>
              </a:ext>
            </a:extLst>
          </p:cNvPr>
          <p:cNvSpPr txBox="1"/>
          <p:nvPr/>
        </p:nvSpPr>
        <p:spPr>
          <a:xfrm>
            <a:off x="8595393" y="5454461"/>
            <a:ext cx="2382383" cy="41812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2117" dirty="0">
                <a:solidFill>
                  <a:schemeClr val="bg1"/>
                </a:solidFill>
              </a:rPr>
              <a:t>15</a:t>
            </a:r>
            <a:r>
              <a:rPr lang="ja-JP" altLang="en-US" sz="2117" dirty="0">
                <a:solidFill>
                  <a:schemeClr val="bg1"/>
                </a:solidFill>
              </a:rPr>
              <a:t>　ストック効果</a:t>
            </a: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30F4717F-BA5A-88C2-5EDE-BAEBBE5518A2}"/>
              </a:ext>
            </a:extLst>
          </p:cNvPr>
          <p:cNvSpPr txBox="1"/>
          <p:nvPr/>
        </p:nvSpPr>
        <p:spPr>
          <a:xfrm>
            <a:off x="2308296" y="5524774"/>
            <a:ext cx="2108269" cy="41812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2117" dirty="0"/>
              <a:t>17</a:t>
            </a:r>
            <a:r>
              <a:rPr lang="ja-JP" altLang="en-US" sz="2117" dirty="0"/>
              <a:t>　</a:t>
            </a:r>
            <a:r>
              <a:rPr lang="en-US" altLang="ja-JP" sz="2117" dirty="0"/>
              <a:t>Well-being</a:t>
            </a:r>
            <a:endParaRPr lang="ja-JP" altLang="en-US" sz="2117" dirty="0"/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2A22D95B-3CF9-7AAE-D446-B1D8E05684F1}"/>
              </a:ext>
            </a:extLst>
          </p:cNvPr>
          <p:cNvSpPr txBox="1"/>
          <p:nvPr/>
        </p:nvSpPr>
        <p:spPr>
          <a:xfrm>
            <a:off x="9009108" y="4617131"/>
            <a:ext cx="3837910" cy="41812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2117" dirty="0"/>
              <a:t>14</a:t>
            </a:r>
            <a:r>
              <a:rPr lang="ja-JP" altLang="en-US" sz="2117" dirty="0"/>
              <a:t>　インフラメンテナンス</a:t>
            </a:r>
            <a:r>
              <a:rPr lang="en-US" altLang="ja-JP" sz="2117" dirty="0"/>
              <a:t>2.0</a:t>
            </a:r>
            <a:endParaRPr lang="ja-JP" altLang="en-US" sz="2117" dirty="0"/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342799AA-7140-496D-D4CF-53C82FD3B73D}"/>
              </a:ext>
            </a:extLst>
          </p:cNvPr>
          <p:cNvSpPr txBox="1"/>
          <p:nvPr/>
        </p:nvSpPr>
        <p:spPr>
          <a:xfrm>
            <a:off x="1324795" y="169559"/>
            <a:ext cx="1840568" cy="41812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2117" dirty="0"/>
              <a:t>25</a:t>
            </a:r>
            <a:r>
              <a:rPr lang="ja-JP" altLang="en-US" sz="2117" dirty="0"/>
              <a:t>　防災指針</a:t>
            </a: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A764642A-5FB1-B2FC-6F65-C2F9AAFB39AF}"/>
              </a:ext>
            </a:extLst>
          </p:cNvPr>
          <p:cNvSpPr txBox="1"/>
          <p:nvPr/>
        </p:nvSpPr>
        <p:spPr>
          <a:xfrm>
            <a:off x="15065078" y="386830"/>
            <a:ext cx="1481496" cy="41812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2117" dirty="0"/>
              <a:t>29</a:t>
            </a:r>
            <a:r>
              <a:rPr lang="ja-JP" altLang="en-US" sz="2117" dirty="0"/>
              <a:t>　</a:t>
            </a:r>
            <a:r>
              <a:rPr lang="en-US" altLang="ja-JP" sz="2117" dirty="0" err="1"/>
              <a:t>MaaS</a:t>
            </a:r>
            <a:endParaRPr lang="ja-JP" altLang="en-US" sz="2117" dirty="0"/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D4F69FE0-C861-6EA0-195B-DA28BC5AE5B4}"/>
              </a:ext>
            </a:extLst>
          </p:cNvPr>
          <p:cNvSpPr txBox="1"/>
          <p:nvPr/>
        </p:nvSpPr>
        <p:spPr>
          <a:xfrm>
            <a:off x="13224510" y="4215377"/>
            <a:ext cx="1840568" cy="41812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2117" dirty="0"/>
              <a:t>34</a:t>
            </a:r>
            <a:r>
              <a:rPr lang="ja-JP" altLang="en-US" sz="2117" dirty="0"/>
              <a:t>　ドローン</a:t>
            </a: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B8846FBC-606C-92B6-802E-5ADD7EB6FF65}"/>
              </a:ext>
            </a:extLst>
          </p:cNvPr>
          <p:cNvSpPr txBox="1"/>
          <p:nvPr/>
        </p:nvSpPr>
        <p:spPr>
          <a:xfrm>
            <a:off x="-895131" y="6058631"/>
            <a:ext cx="2111475" cy="41812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2117" dirty="0"/>
              <a:t>38</a:t>
            </a:r>
            <a:r>
              <a:rPr lang="ja-JP" altLang="en-US" sz="2117" dirty="0"/>
              <a:t>　２拠点居住</a:t>
            </a: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5162BE09-B770-BE04-C1F5-8FD0E2401C8D}"/>
              </a:ext>
            </a:extLst>
          </p:cNvPr>
          <p:cNvSpPr txBox="1"/>
          <p:nvPr/>
        </p:nvSpPr>
        <p:spPr>
          <a:xfrm>
            <a:off x="13655603" y="2170988"/>
            <a:ext cx="2653290" cy="41812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2117" dirty="0"/>
              <a:t>31</a:t>
            </a:r>
            <a:r>
              <a:rPr lang="ja-JP" altLang="en-US" sz="2117" dirty="0"/>
              <a:t>　デジタルツイン</a:t>
            </a: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07472C18-09C4-A5CD-04ED-348EEAF3430B}"/>
              </a:ext>
            </a:extLst>
          </p:cNvPr>
          <p:cNvSpPr txBox="1"/>
          <p:nvPr/>
        </p:nvSpPr>
        <p:spPr>
          <a:xfrm>
            <a:off x="10236701" y="6625832"/>
            <a:ext cx="2653290" cy="41812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2117" dirty="0">
                <a:solidFill>
                  <a:schemeClr val="bg1"/>
                </a:solidFill>
              </a:rPr>
              <a:t>36</a:t>
            </a:r>
            <a:r>
              <a:rPr lang="ja-JP" altLang="en-US" sz="2117" dirty="0">
                <a:solidFill>
                  <a:schemeClr val="bg1"/>
                </a:solidFill>
              </a:rPr>
              <a:t>　センシング技術</a:t>
            </a: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147BB931-BF9C-16AE-022F-718E92190754}"/>
              </a:ext>
            </a:extLst>
          </p:cNvPr>
          <p:cNvSpPr txBox="1"/>
          <p:nvPr/>
        </p:nvSpPr>
        <p:spPr>
          <a:xfrm>
            <a:off x="12634072" y="1125969"/>
            <a:ext cx="2653290" cy="41812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2117" dirty="0"/>
              <a:t>28</a:t>
            </a:r>
            <a:r>
              <a:rPr lang="ja-JP" altLang="en-US" sz="2117" dirty="0"/>
              <a:t>　スマートシティ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21F974F8-7CF0-F434-2A7D-8A81B59C937E}"/>
              </a:ext>
            </a:extLst>
          </p:cNvPr>
          <p:cNvSpPr txBox="1"/>
          <p:nvPr/>
        </p:nvSpPr>
        <p:spPr>
          <a:xfrm>
            <a:off x="12932988" y="3468235"/>
            <a:ext cx="3195105" cy="41812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2117" dirty="0"/>
              <a:t>33</a:t>
            </a:r>
            <a:r>
              <a:rPr lang="ja-JP" altLang="en-US" sz="2117" dirty="0"/>
              <a:t>　物流モーダルシフト</a:t>
            </a: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42EC20B8-290A-4E6B-E148-115B7F6C7C0F}"/>
              </a:ext>
            </a:extLst>
          </p:cNvPr>
          <p:cNvSpPr txBox="1"/>
          <p:nvPr/>
        </p:nvSpPr>
        <p:spPr>
          <a:xfrm>
            <a:off x="-4226479" y="3193613"/>
            <a:ext cx="1803699" cy="41812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2117" dirty="0">
                <a:solidFill>
                  <a:schemeClr val="bg1"/>
                </a:solidFill>
              </a:rPr>
              <a:t>39</a:t>
            </a:r>
            <a:r>
              <a:rPr lang="ja-JP" altLang="en-US" sz="2117" dirty="0">
                <a:solidFill>
                  <a:schemeClr val="bg1"/>
                </a:solidFill>
              </a:rPr>
              <a:t>　</a:t>
            </a:r>
            <a:r>
              <a:rPr lang="en-US" altLang="ja-JP" sz="2117" dirty="0">
                <a:solidFill>
                  <a:schemeClr val="bg1"/>
                </a:solidFill>
              </a:rPr>
              <a:t>30 by 30</a:t>
            </a:r>
            <a:endParaRPr lang="ja-JP" altLang="en-US" sz="2117" dirty="0">
              <a:solidFill>
                <a:schemeClr val="bg1"/>
              </a:solidFill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58DE009D-B801-04E1-C0F3-84D1B6156B6C}"/>
              </a:ext>
            </a:extLst>
          </p:cNvPr>
          <p:cNvSpPr txBox="1"/>
          <p:nvPr/>
        </p:nvSpPr>
        <p:spPr>
          <a:xfrm>
            <a:off x="7599751" y="-559454"/>
            <a:ext cx="3466013" cy="41812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2117" dirty="0">
                <a:solidFill>
                  <a:schemeClr val="bg1"/>
                </a:solidFill>
                <a:ea typeface="メイリオ" panose="020B0604030504040204" pitchFamily="50" charset="-128"/>
              </a:rPr>
              <a:t>26</a:t>
            </a:r>
            <a:r>
              <a:rPr lang="ja-JP" altLang="en-US" sz="2117" dirty="0">
                <a:solidFill>
                  <a:schemeClr val="bg1"/>
                </a:solidFill>
                <a:ea typeface="メイリオ" panose="020B0604030504040204" pitchFamily="50" charset="-128"/>
              </a:rPr>
              <a:t>　まちなかウォーカブル</a:t>
            </a:r>
            <a:endParaRPr lang="ja-JP" altLang="en-US" sz="2117" dirty="0">
              <a:solidFill>
                <a:schemeClr val="bg1"/>
              </a:solidFill>
            </a:endParaRP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EE6F68ED-80DD-2CDE-FDF3-EF1C1075EA7A}"/>
              </a:ext>
            </a:extLst>
          </p:cNvPr>
          <p:cNvSpPr txBox="1"/>
          <p:nvPr/>
        </p:nvSpPr>
        <p:spPr>
          <a:xfrm>
            <a:off x="-1105907" y="-451336"/>
            <a:ext cx="3195105" cy="41812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2117" dirty="0"/>
              <a:t>24</a:t>
            </a:r>
            <a:r>
              <a:rPr lang="ja-JP" altLang="en-US" sz="2117" dirty="0"/>
              <a:t>　エリアマネジメント</a:t>
            </a: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081FCC5A-03DA-5A5C-A39B-692EFDC34FBD}"/>
              </a:ext>
            </a:extLst>
          </p:cNvPr>
          <p:cNvSpPr txBox="1"/>
          <p:nvPr/>
        </p:nvSpPr>
        <p:spPr>
          <a:xfrm>
            <a:off x="1094651" y="6906693"/>
            <a:ext cx="2680542" cy="41812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2117" dirty="0"/>
              <a:t>37</a:t>
            </a:r>
            <a:r>
              <a:rPr lang="ja-JP" altLang="en-US" sz="2117" dirty="0"/>
              <a:t>　ローカル</a:t>
            </a:r>
            <a:r>
              <a:rPr lang="en-US" altLang="ja-JP" sz="2117" dirty="0"/>
              <a:t>SDG</a:t>
            </a:r>
            <a:r>
              <a:rPr lang="ja-JP" altLang="en-US" sz="2117" dirty="0"/>
              <a:t>ｓ</a:t>
            </a: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C9DC2FD8-CD8D-4135-1674-F6F25C10BCAE}"/>
              </a:ext>
            </a:extLst>
          </p:cNvPr>
          <p:cNvSpPr txBox="1"/>
          <p:nvPr/>
        </p:nvSpPr>
        <p:spPr>
          <a:xfrm>
            <a:off x="12176564" y="5752136"/>
            <a:ext cx="3195105" cy="41812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2117" dirty="0">
                <a:solidFill>
                  <a:schemeClr val="bg1"/>
                </a:solidFill>
              </a:rPr>
              <a:t>35</a:t>
            </a:r>
            <a:r>
              <a:rPr lang="ja-JP" altLang="en-US" sz="2117" dirty="0">
                <a:solidFill>
                  <a:schemeClr val="bg1"/>
                </a:solidFill>
              </a:rPr>
              <a:t>　センサネットワーク</a:t>
            </a: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15F95580-A747-AD42-DE66-4159DD113181}"/>
              </a:ext>
            </a:extLst>
          </p:cNvPr>
          <p:cNvSpPr txBox="1"/>
          <p:nvPr/>
        </p:nvSpPr>
        <p:spPr>
          <a:xfrm>
            <a:off x="15723812" y="2862329"/>
            <a:ext cx="3736920" cy="41812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2117" dirty="0"/>
              <a:t>32</a:t>
            </a:r>
            <a:r>
              <a:rPr lang="ja-JP" altLang="en-US" sz="2117" dirty="0"/>
              <a:t>　データプラットフォーム</a:t>
            </a: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87B22728-29A2-5B58-EC01-7BC4FAD43E72}"/>
              </a:ext>
            </a:extLst>
          </p:cNvPr>
          <p:cNvSpPr txBox="1"/>
          <p:nvPr/>
        </p:nvSpPr>
        <p:spPr>
          <a:xfrm>
            <a:off x="11631026" y="65369"/>
            <a:ext cx="2321469" cy="41812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2117" dirty="0">
                <a:solidFill>
                  <a:schemeClr val="bg1"/>
                </a:solidFill>
                <a:ea typeface="メイリオ" panose="020B0604030504040204" pitchFamily="50" charset="-128"/>
              </a:rPr>
              <a:t>27</a:t>
            </a:r>
            <a:r>
              <a:rPr lang="ja-JP" altLang="en-US" sz="2117" dirty="0">
                <a:solidFill>
                  <a:schemeClr val="bg1"/>
                </a:solidFill>
                <a:ea typeface="メイリオ" panose="020B0604030504040204" pitchFamily="50" charset="-128"/>
              </a:rPr>
              <a:t>　交通</a:t>
            </a:r>
            <a:r>
              <a:rPr lang="en-US" altLang="ja-JP" sz="2117" dirty="0">
                <a:solidFill>
                  <a:schemeClr val="bg1"/>
                </a:solidFill>
                <a:ea typeface="メイリオ" panose="020B0604030504040204" pitchFamily="50" charset="-128"/>
              </a:rPr>
              <a:t>DX</a:t>
            </a:r>
            <a:r>
              <a:rPr lang="ja-JP" altLang="en-US" sz="2117" dirty="0">
                <a:solidFill>
                  <a:schemeClr val="bg1"/>
                </a:solidFill>
                <a:ea typeface="メイリオ" panose="020B0604030504040204" pitchFamily="50" charset="-128"/>
              </a:rPr>
              <a:t>・</a:t>
            </a:r>
            <a:r>
              <a:rPr lang="en-US" altLang="ja-JP" sz="2117" dirty="0">
                <a:solidFill>
                  <a:schemeClr val="bg1"/>
                </a:solidFill>
                <a:ea typeface="メイリオ" panose="020B0604030504040204" pitchFamily="50" charset="-128"/>
              </a:rPr>
              <a:t>GX</a:t>
            </a:r>
            <a:endParaRPr lang="ja-JP" altLang="en-US" sz="2117" dirty="0">
              <a:solidFill>
                <a:schemeClr val="bg1"/>
              </a:solidFill>
            </a:endParaRPr>
          </a:p>
        </p:txBody>
      </p:sp>
      <p:sp>
        <p:nvSpPr>
          <p:cNvPr id="96" name="テキスト ボックス 95">
            <a:extLst>
              <a:ext uri="{FF2B5EF4-FFF2-40B4-BE49-F238E27FC236}">
                <a16:creationId xmlns:a16="http://schemas.microsoft.com/office/drawing/2014/main" id="{7E7EE2C9-6603-F3E5-554C-2FC9F9E370AA}"/>
              </a:ext>
            </a:extLst>
          </p:cNvPr>
          <p:cNvSpPr txBox="1"/>
          <p:nvPr/>
        </p:nvSpPr>
        <p:spPr>
          <a:xfrm>
            <a:off x="-3496187" y="4202473"/>
            <a:ext cx="3466013" cy="418128"/>
          </a:xfrm>
          <a:prstGeom prst="rect">
            <a:avLst/>
          </a:prstGeom>
          <a:solidFill>
            <a:schemeClr val="accent3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2117" dirty="0">
                <a:solidFill>
                  <a:schemeClr val="bg1"/>
                </a:solidFill>
              </a:rPr>
              <a:t>59</a:t>
            </a:r>
            <a:r>
              <a:rPr lang="ja-JP" altLang="en-US" sz="2117" dirty="0">
                <a:solidFill>
                  <a:schemeClr val="bg1"/>
                </a:solidFill>
              </a:rPr>
              <a:t>　ネイチャーポジティブ</a:t>
            </a:r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0B39AE17-5880-4674-6878-D7BB8AD05034}"/>
              </a:ext>
            </a:extLst>
          </p:cNvPr>
          <p:cNvCxnSpPr>
            <a:stCxn id="26" idx="3"/>
            <a:endCxn id="6" idx="2"/>
          </p:cNvCxnSpPr>
          <p:nvPr/>
        </p:nvCxnSpPr>
        <p:spPr>
          <a:xfrm flipV="1">
            <a:off x="2434922" y="4268029"/>
            <a:ext cx="1247427" cy="5694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80D790BA-EF72-388C-9D67-21D8AD2AC425}"/>
              </a:ext>
            </a:extLst>
          </p:cNvPr>
          <p:cNvCxnSpPr>
            <a:stCxn id="26" idx="3"/>
            <a:endCxn id="7" idx="2"/>
          </p:cNvCxnSpPr>
          <p:nvPr/>
        </p:nvCxnSpPr>
        <p:spPr>
          <a:xfrm flipV="1">
            <a:off x="2434922" y="3280457"/>
            <a:ext cx="960013" cy="1557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DF446F67-CA64-EA65-2578-D4FA5AD54394}"/>
              </a:ext>
            </a:extLst>
          </p:cNvPr>
          <p:cNvCxnSpPr>
            <a:stCxn id="26" idx="3"/>
            <a:endCxn id="5" idx="1"/>
          </p:cNvCxnSpPr>
          <p:nvPr/>
        </p:nvCxnSpPr>
        <p:spPr>
          <a:xfrm flipV="1">
            <a:off x="2434922" y="3175131"/>
            <a:ext cx="4420210" cy="16623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id="{58879B23-633F-2F95-57E2-22446148028E}"/>
              </a:ext>
            </a:extLst>
          </p:cNvPr>
          <p:cNvCxnSpPr>
            <a:stCxn id="26" idx="3"/>
            <a:endCxn id="4" idx="2"/>
          </p:cNvCxnSpPr>
          <p:nvPr/>
        </p:nvCxnSpPr>
        <p:spPr>
          <a:xfrm flipV="1">
            <a:off x="2434922" y="2557215"/>
            <a:ext cx="3500027" cy="22802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984A6251-B7A8-AE7E-C6FD-DB6F3628179A}"/>
              </a:ext>
            </a:extLst>
          </p:cNvPr>
          <p:cNvCxnSpPr>
            <a:endCxn id="57" idx="0"/>
          </p:cNvCxnSpPr>
          <p:nvPr/>
        </p:nvCxnSpPr>
        <p:spPr>
          <a:xfrm>
            <a:off x="2308295" y="4837473"/>
            <a:ext cx="1054136" cy="6873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1A91E64A-EE41-A188-F93D-4B57FCADBAB9}"/>
              </a:ext>
            </a:extLst>
          </p:cNvPr>
          <p:cNvCxnSpPr>
            <a:cxnSpLocks/>
            <a:stCxn id="57" idx="0"/>
            <a:endCxn id="53" idx="2"/>
          </p:cNvCxnSpPr>
          <p:nvPr/>
        </p:nvCxnSpPr>
        <p:spPr>
          <a:xfrm flipH="1" flipV="1">
            <a:off x="491646" y="-33208"/>
            <a:ext cx="2870785" cy="55579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E6701F7-61C1-1C6C-01E6-CF64D665789D}"/>
              </a:ext>
            </a:extLst>
          </p:cNvPr>
          <p:cNvSpPr txBox="1"/>
          <p:nvPr/>
        </p:nvSpPr>
        <p:spPr>
          <a:xfrm>
            <a:off x="226733" y="1118319"/>
            <a:ext cx="2502608" cy="41812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2117" dirty="0"/>
              <a:t>8</a:t>
            </a:r>
            <a:r>
              <a:rPr lang="ja-JP" altLang="en-US" sz="2117" dirty="0"/>
              <a:t>　スポンジ化対策</a:t>
            </a:r>
          </a:p>
        </p:txBody>
      </p:sp>
      <p:sp>
        <p:nvSpPr>
          <p:cNvPr id="110" name="テキスト ボックス 109">
            <a:extLst>
              <a:ext uri="{FF2B5EF4-FFF2-40B4-BE49-F238E27FC236}">
                <a16:creationId xmlns:a16="http://schemas.microsoft.com/office/drawing/2014/main" id="{25904BA1-601B-A814-BC42-F15F0B7C9096}"/>
              </a:ext>
            </a:extLst>
          </p:cNvPr>
          <p:cNvSpPr txBox="1"/>
          <p:nvPr/>
        </p:nvSpPr>
        <p:spPr>
          <a:xfrm>
            <a:off x="-2311197" y="771459"/>
            <a:ext cx="1840568" cy="41812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2117" dirty="0"/>
              <a:t>93</a:t>
            </a:r>
            <a:r>
              <a:rPr lang="ja-JP" altLang="en-US" sz="2117" dirty="0"/>
              <a:t>　市民緑地</a:t>
            </a:r>
          </a:p>
        </p:txBody>
      </p: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A2268C10-36A3-2AF1-53EA-6046C099ADA2}"/>
              </a:ext>
            </a:extLst>
          </p:cNvPr>
          <p:cNvCxnSpPr>
            <a:stCxn id="110" idx="2"/>
            <a:endCxn id="57" idx="0"/>
          </p:cNvCxnSpPr>
          <p:nvPr/>
        </p:nvCxnSpPr>
        <p:spPr>
          <a:xfrm>
            <a:off x="-1390913" y="1189587"/>
            <a:ext cx="4753344" cy="43351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FD89AEEA-EE7E-FED8-1E8E-12FA021FCFB7}"/>
              </a:ext>
            </a:extLst>
          </p:cNvPr>
          <p:cNvSpPr txBox="1"/>
          <p:nvPr/>
        </p:nvSpPr>
        <p:spPr>
          <a:xfrm>
            <a:off x="-466408" y="2035123"/>
            <a:ext cx="1840568" cy="41812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2117" dirty="0"/>
              <a:t>23</a:t>
            </a:r>
            <a:r>
              <a:rPr lang="ja-JP" altLang="en-US" sz="2117" dirty="0"/>
              <a:t>　流域治水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E302352C-228F-7013-F316-8CA331687850}"/>
              </a:ext>
            </a:extLst>
          </p:cNvPr>
          <p:cNvSpPr txBox="1"/>
          <p:nvPr/>
        </p:nvSpPr>
        <p:spPr>
          <a:xfrm>
            <a:off x="-1662776" y="2801285"/>
            <a:ext cx="2924198" cy="41812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2117" dirty="0"/>
              <a:t>22</a:t>
            </a:r>
            <a:r>
              <a:rPr lang="ja-JP" altLang="en-US" sz="2117" dirty="0"/>
              <a:t>　グリーンインフラ</a:t>
            </a:r>
          </a:p>
        </p:txBody>
      </p:sp>
      <p:cxnSp>
        <p:nvCxnSpPr>
          <p:cNvPr id="71" name="直線コネクタ 70">
            <a:extLst>
              <a:ext uri="{FF2B5EF4-FFF2-40B4-BE49-F238E27FC236}">
                <a16:creationId xmlns:a16="http://schemas.microsoft.com/office/drawing/2014/main" id="{F8DFF54B-D590-7E9D-3034-AD9C235BD645}"/>
              </a:ext>
            </a:extLst>
          </p:cNvPr>
          <p:cNvCxnSpPr>
            <a:stCxn id="96" idx="3"/>
          </p:cNvCxnSpPr>
          <p:nvPr/>
        </p:nvCxnSpPr>
        <p:spPr>
          <a:xfrm>
            <a:off x="-30174" y="4411537"/>
            <a:ext cx="1452196" cy="485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コネクタ 72">
            <a:extLst>
              <a:ext uri="{FF2B5EF4-FFF2-40B4-BE49-F238E27FC236}">
                <a16:creationId xmlns:a16="http://schemas.microsoft.com/office/drawing/2014/main" id="{C9590023-6D57-A9B7-2F97-1F68FE115B3A}"/>
              </a:ext>
            </a:extLst>
          </p:cNvPr>
          <p:cNvCxnSpPr>
            <a:stCxn id="50" idx="2"/>
            <a:endCxn id="96" idx="0"/>
          </p:cNvCxnSpPr>
          <p:nvPr/>
        </p:nvCxnSpPr>
        <p:spPr>
          <a:xfrm>
            <a:off x="-3324629" y="3611741"/>
            <a:ext cx="1561449" cy="5907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コネクタ 74">
            <a:extLst>
              <a:ext uri="{FF2B5EF4-FFF2-40B4-BE49-F238E27FC236}">
                <a16:creationId xmlns:a16="http://schemas.microsoft.com/office/drawing/2014/main" id="{215BAAE0-2770-3E39-C388-BEF1E2C8836A}"/>
              </a:ext>
            </a:extLst>
          </p:cNvPr>
          <p:cNvCxnSpPr>
            <a:endCxn id="23" idx="2"/>
          </p:cNvCxnSpPr>
          <p:nvPr/>
        </p:nvCxnSpPr>
        <p:spPr>
          <a:xfrm flipV="1">
            <a:off x="-1979007" y="3960253"/>
            <a:ext cx="899944" cy="2266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>
            <a:extLst>
              <a:ext uri="{FF2B5EF4-FFF2-40B4-BE49-F238E27FC236}">
                <a16:creationId xmlns:a16="http://schemas.microsoft.com/office/drawing/2014/main" id="{2464C51E-9F40-D549-13AE-6A12D436472E}"/>
              </a:ext>
            </a:extLst>
          </p:cNvPr>
          <p:cNvCxnSpPr>
            <a:endCxn id="22" idx="2"/>
          </p:cNvCxnSpPr>
          <p:nvPr/>
        </p:nvCxnSpPr>
        <p:spPr>
          <a:xfrm flipV="1">
            <a:off x="-1981435" y="3948753"/>
            <a:ext cx="3068794" cy="2607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62450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青緑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393</TotalTime>
  <Words>319</Words>
  <Application>Microsoft Office PowerPoint</Application>
  <PresentationFormat>ワイド画面</PresentationFormat>
  <Paragraphs>104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j-index</dc:creator>
  <cp:lastModifiedBy> </cp:lastModifiedBy>
  <cp:revision>5</cp:revision>
  <dcterms:created xsi:type="dcterms:W3CDTF">2023-09-03T08:14:26Z</dcterms:created>
  <dcterms:modified xsi:type="dcterms:W3CDTF">2023-09-09T03:02:30Z</dcterms:modified>
</cp:coreProperties>
</file>