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2pPr>
    <a:lvl3pPr marL="914141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3pPr>
    <a:lvl4pPr marL="1371212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4pPr>
    <a:lvl5pPr marL="1828281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5pPr>
    <a:lvl6pPr marL="2285351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6pPr>
    <a:lvl7pPr marL="2742421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7pPr>
    <a:lvl8pPr marL="3199492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8pPr>
    <a:lvl9pPr marL="3656563" algn="l" defTabSz="914141" rtl="0" eaLnBrk="1" latinLnBrk="0" hangingPunct="1">
      <a:defRPr kumimoji="1"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2606" y="12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DDA461-C7B5-DFF3-8AA8-F52B2E643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C507B7-FF32-FECD-A835-10EF60831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2D420-DE38-FD95-87B5-92FC6DFC1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326467-B2E5-8B31-6CB7-8C4F212D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E9DF5D-67A4-2108-E2A1-D081C14A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02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98F92-3B8C-4756-33B8-C885C40B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5DA2EE-BD57-A78E-9C46-DBEB245D2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ECDE35-FE84-A3BA-E4A8-9E316691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C42FE2-90DA-AE69-45F1-6E6F597CF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FDE44E-FC21-8806-7E53-966A715D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92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1BE735-75DE-3842-EBD9-22CE1C7F3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EC2C74-4CF7-D047-FF20-73248CF24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C81B33-F405-BF6B-4875-E740B766B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12CB27-C37F-0148-6CB2-5FAD66BD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B7D2D1-9DDC-C9AA-A9BE-7CEC0312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98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2C6E38-A405-A3AE-12D1-7E09C0C6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87B5CB-BECC-4D2F-6362-5607E2E5E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2B9DB1-0777-3D55-A741-181DDDC0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400D9-7C06-D865-3D9C-0C98A3DF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EE9AC-C585-8904-F70E-60ED6DFF2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76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7394B-AD00-621A-E767-98B0BDF5A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7BD1AF-052E-E92D-ECCC-662BFC95A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76DE14-3FB1-5FA2-C36D-40F11B93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3BE12-2528-F9BB-3F66-0863D3CE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C5305A-4307-5A1C-A271-DBE751CFE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70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D4FC0-E8A0-E5EF-89D1-8803FA17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F754CD-CD59-86B6-92D0-408603E48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462C36-38E6-FFB2-97D8-E12BD0AEA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3BCEC6-48D7-9B88-6C5B-A8FF9DC9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C6C00F-333F-5E29-19CD-80095C83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430846-6129-5362-72CD-6A2A3BDF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82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47C8C0-E858-AE71-6349-C7FB6D00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C4A08A-0A28-CB2F-CEBB-DF077AFA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9F1D74-7DFE-E8CB-B420-D1645F283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34C12F-790A-3975-9E7A-FD5F49B70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3449B8-D74E-1D20-D483-E5DA88BA5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443FD8E-97A1-24BE-CD95-A97CC7F2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5EDFD9-A410-B77E-D5D6-15D84965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3759CEF-770F-49D0-E7D9-98061130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6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05F6E-94B5-5DF6-6383-D55C9BADE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455758-DE68-22C4-8888-B1DEABB2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E87372-0BAF-5618-5C42-90EACD4E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DB734F-9F42-CDD3-E125-2A2F7830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87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64A54C-D0AA-04D1-24F3-CD980B1C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6A6ED5-829A-ED9E-6F78-1EF626BB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67ED3D-4CE5-DD01-7B06-43AE149BF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56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CA9F5C-143F-7FF3-65E0-5965097C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E8F8A7-C420-2180-BC5E-A0C30B5B3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085F1EE-C75C-864E-E928-1948A0B77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CAF89F-D32B-701D-61AF-5E8E6B17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8AC0C5-8F13-4B64-9E45-B4043499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8DC693-0718-E4CF-29DD-E1E0133B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08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E93DC0-4C4D-296D-27C0-EE0A3A32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EAD195-1DE9-3987-97B5-C152909662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155245-96E6-AA97-4F47-7507BB654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6A6F14-ED56-D869-CF23-7FC8A2F7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247E2C-CB9F-6751-ABA7-10FBD38D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F07B04-D344-A7F9-86DD-F5997B69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68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A2F198-18A9-7C59-54EF-C492550B9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9EFD43-6ED8-FDDE-2923-6192872C7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AF5BD9-A6EC-D0EC-47DE-08A5624AF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0D7F-DBBD-47BD-A66F-373697E122B2}" type="datetimeFigureOut">
              <a:rPr kumimoji="1" lang="ja-JP" altLang="en-US" smtClean="0"/>
              <a:t>2023/9/9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3439C7-B7DF-2502-1134-17B4E312B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466B5B-741B-B515-57E9-CED6CE8FC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E055-0B7E-46B3-B6A6-A4160F543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01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3ACE5B1-D9E4-8749-1EBB-6C257BB5C9DF}"/>
              </a:ext>
            </a:extLst>
          </p:cNvPr>
          <p:cNvSpPr txBox="1"/>
          <p:nvPr/>
        </p:nvSpPr>
        <p:spPr>
          <a:xfrm>
            <a:off x="-8075413" y="2954641"/>
            <a:ext cx="346601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85</a:t>
            </a:r>
            <a:r>
              <a:rPr lang="ja-JP" altLang="en-US" sz="2117" dirty="0">
                <a:solidFill>
                  <a:schemeClr val="bg1"/>
                </a:solidFill>
              </a:rPr>
              <a:t>　ブルーカーボン生態系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E193FBE-97B7-80DE-11F4-9AC0D2EFCBF0}"/>
              </a:ext>
            </a:extLst>
          </p:cNvPr>
          <p:cNvSpPr txBox="1"/>
          <p:nvPr/>
        </p:nvSpPr>
        <p:spPr>
          <a:xfrm>
            <a:off x="17042058" y="2258655"/>
            <a:ext cx="2924198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30</a:t>
            </a:r>
            <a:r>
              <a:rPr lang="ja-JP" altLang="en-US" sz="2117" dirty="0"/>
              <a:t>　オープンデータ化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8A39519-4611-403D-21AE-974489474F86}"/>
              </a:ext>
            </a:extLst>
          </p:cNvPr>
          <p:cNvSpPr txBox="1"/>
          <p:nvPr/>
        </p:nvSpPr>
        <p:spPr>
          <a:xfrm>
            <a:off x="18126988" y="263673"/>
            <a:ext cx="400782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51</a:t>
            </a:r>
            <a:r>
              <a:rPr lang="ja-JP" altLang="en-US" sz="2117" dirty="0"/>
              <a:t>　グリーンスローモビリティ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0F983C3-462B-A045-0043-D9B474AA21F8}"/>
              </a:ext>
            </a:extLst>
          </p:cNvPr>
          <p:cNvSpPr txBox="1"/>
          <p:nvPr/>
        </p:nvSpPr>
        <p:spPr>
          <a:xfrm>
            <a:off x="16148957" y="-310558"/>
            <a:ext cx="292419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50</a:t>
            </a:r>
            <a:r>
              <a:rPr lang="ja-JP" altLang="en-US" sz="2117" dirty="0"/>
              <a:t>　シェアモビリティ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D372784-534F-63B8-B738-DEF59DA9C957}"/>
              </a:ext>
            </a:extLst>
          </p:cNvPr>
          <p:cNvSpPr txBox="1"/>
          <p:nvPr/>
        </p:nvSpPr>
        <p:spPr>
          <a:xfrm>
            <a:off x="22347023" y="1874890"/>
            <a:ext cx="1991251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55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PLATEAU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010C2188-518E-204C-993E-C335D4B3B51A}"/>
              </a:ext>
            </a:extLst>
          </p:cNvPr>
          <p:cNvSpPr txBox="1"/>
          <p:nvPr/>
        </p:nvSpPr>
        <p:spPr>
          <a:xfrm>
            <a:off x="18224206" y="5454461"/>
            <a:ext cx="1915909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62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BIM/CIM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0F8059D-9BA3-95E9-4AF8-24BA48993786}"/>
              </a:ext>
            </a:extLst>
          </p:cNvPr>
          <p:cNvSpPr txBox="1"/>
          <p:nvPr/>
        </p:nvSpPr>
        <p:spPr>
          <a:xfrm>
            <a:off x="19791895" y="4425935"/>
            <a:ext cx="2501006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61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 err="1">
                <a:solidFill>
                  <a:schemeClr val="bg1"/>
                </a:solidFill>
              </a:rPr>
              <a:t>i</a:t>
            </a:r>
            <a:r>
              <a:rPr lang="en-US" altLang="ja-JP" sz="2117" dirty="0">
                <a:solidFill>
                  <a:schemeClr val="bg1"/>
                </a:solidFill>
              </a:rPr>
              <a:t>-construction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86C0305-65CA-29D3-1E9F-2C1D91A10BBE}"/>
              </a:ext>
            </a:extLst>
          </p:cNvPr>
          <p:cNvSpPr txBox="1"/>
          <p:nvPr/>
        </p:nvSpPr>
        <p:spPr>
          <a:xfrm>
            <a:off x="21237675" y="5573538"/>
            <a:ext cx="184056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63</a:t>
            </a:r>
            <a:r>
              <a:rPr lang="ja-JP" altLang="en-US" sz="2117" dirty="0">
                <a:solidFill>
                  <a:schemeClr val="bg1"/>
                </a:solidFill>
              </a:rPr>
              <a:t>　遠隔臨場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6E6ADF92-CF64-0D4F-1560-6A7010052F3D}"/>
              </a:ext>
            </a:extLst>
          </p:cNvPr>
          <p:cNvSpPr txBox="1"/>
          <p:nvPr/>
        </p:nvSpPr>
        <p:spPr>
          <a:xfrm>
            <a:off x="14562325" y="4838900"/>
            <a:ext cx="238238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60</a:t>
            </a:r>
            <a:r>
              <a:rPr lang="ja-JP" altLang="en-US" sz="2117" dirty="0">
                <a:solidFill>
                  <a:schemeClr val="bg1"/>
                </a:solidFill>
              </a:rPr>
              <a:t>　ドローン点検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748CEB8C-0C7A-9255-8E61-A4E66C6B3EF0}"/>
              </a:ext>
            </a:extLst>
          </p:cNvPr>
          <p:cNvSpPr txBox="1"/>
          <p:nvPr/>
        </p:nvSpPr>
        <p:spPr>
          <a:xfrm>
            <a:off x="-10798734" y="4967731"/>
            <a:ext cx="292419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83</a:t>
            </a:r>
            <a:r>
              <a:rPr lang="ja-JP" altLang="en-US" sz="2117" dirty="0">
                <a:solidFill>
                  <a:schemeClr val="bg1"/>
                </a:solidFill>
              </a:rPr>
              <a:t>　マイクログリッド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1FACE021-CABA-BBA9-0194-FAD0F7EBAD8A}"/>
              </a:ext>
            </a:extLst>
          </p:cNvPr>
          <p:cNvSpPr txBox="1"/>
          <p:nvPr/>
        </p:nvSpPr>
        <p:spPr>
          <a:xfrm>
            <a:off x="-4614066" y="4967731"/>
            <a:ext cx="1947969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81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ZEB/ZEH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0A68C3A-8C27-A1C0-36F3-5B6432142F5E}"/>
              </a:ext>
            </a:extLst>
          </p:cNvPr>
          <p:cNvSpPr txBox="1"/>
          <p:nvPr/>
        </p:nvSpPr>
        <p:spPr>
          <a:xfrm>
            <a:off x="-6908593" y="5228358"/>
            <a:ext cx="2082621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80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LCCM</a:t>
            </a:r>
            <a:r>
              <a:rPr lang="ja-JP" altLang="en-US" sz="2117" dirty="0">
                <a:solidFill>
                  <a:schemeClr val="bg1"/>
                </a:solidFill>
              </a:rPr>
              <a:t>住宅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B15ADF7-C2E9-EBE7-66EC-1609E28FFAD5}"/>
              </a:ext>
            </a:extLst>
          </p:cNvPr>
          <p:cNvSpPr txBox="1"/>
          <p:nvPr/>
        </p:nvSpPr>
        <p:spPr>
          <a:xfrm>
            <a:off x="17425627" y="1118319"/>
            <a:ext cx="1101584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52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EV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2BC432E-B0B4-9CBC-3F07-EA7CE57DFFB1}"/>
              </a:ext>
            </a:extLst>
          </p:cNvPr>
          <p:cNvSpPr txBox="1"/>
          <p:nvPr/>
        </p:nvSpPr>
        <p:spPr>
          <a:xfrm>
            <a:off x="17977776" y="1654981"/>
            <a:ext cx="184056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53</a:t>
            </a:r>
            <a:r>
              <a:rPr lang="ja-JP" altLang="en-US" sz="2117" dirty="0">
                <a:solidFill>
                  <a:schemeClr val="bg1"/>
                </a:solidFill>
              </a:rPr>
              <a:t>　自動運転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AC77E42B-5CFC-50C9-B8CD-E06E4AD7C083}"/>
              </a:ext>
            </a:extLst>
          </p:cNvPr>
          <p:cNvSpPr txBox="1"/>
          <p:nvPr/>
        </p:nvSpPr>
        <p:spPr>
          <a:xfrm>
            <a:off x="21747577" y="3188908"/>
            <a:ext cx="1667444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57</a:t>
            </a:r>
            <a:r>
              <a:rPr lang="ja-JP" altLang="en-US" sz="2117" dirty="0">
                <a:solidFill>
                  <a:schemeClr val="bg1"/>
                </a:solidFill>
              </a:rPr>
              <a:t>　都市</a:t>
            </a:r>
            <a:r>
              <a:rPr lang="en-US" altLang="ja-JP" sz="2117" dirty="0">
                <a:solidFill>
                  <a:schemeClr val="bg1"/>
                </a:solidFill>
              </a:rPr>
              <a:t>OS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87B68940-FAF5-6E1D-8D08-D9BC58578E3E}"/>
              </a:ext>
            </a:extLst>
          </p:cNvPr>
          <p:cNvSpPr txBox="1"/>
          <p:nvPr/>
        </p:nvSpPr>
        <p:spPr>
          <a:xfrm>
            <a:off x="-6774146" y="3789607"/>
            <a:ext cx="1560042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84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OCEM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72D4CA6-8327-8358-DA57-A9C341987482}"/>
              </a:ext>
            </a:extLst>
          </p:cNvPr>
          <p:cNvSpPr txBox="1"/>
          <p:nvPr/>
        </p:nvSpPr>
        <p:spPr>
          <a:xfrm>
            <a:off x="-7448546" y="4489752"/>
            <a:ext cx="1899879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82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Eco-DRR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B972025B-0D58-2A6A-6E96-49FB0F4C9A00}"/>
              </a:ext>
            </a:extLst>
          </p:cNvPr>
          <p:cNvSpPr txBox="1"/>
          <p:nvPr/>
        </p:nvSpPr>
        <p:spPr>
          <a:xfrm>
            <a:off x="-5215305" y="5908063"/>
            <a:ext cx="265329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77</a:t>
            </a:r>
            <a:r>
              <a:rPr lang="ja-JP" altLang="en-US" sz="2117" dirty="0">
                <a:solidFill>
                  <a:schemeClr val="bg1"/>
                </a:solidFill>
              </a:rPr>
              <a:t>　エコツーリズム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1CC5F36-D37F-812B-0EF8-4813ECBDB7EC}"/>
              </a:ext>
            </a:extLst>
          </p:cNvPr>
          <p:cNvSpPr txBox="1"/>
          <p:nvPr/>
        </p:nvSpPr>
        <p:spPr>
          <a:xfrm>
            <a:off x="-1779488" y="-1417857"/>
            <a:ext cx="292419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40</a:t>
            </a:r>
            <a:r>
              <a:rPr lang="ja-JP" altLang="en-US" sz="2117" dirty="0"/>
              <a:t>　都市再生推進法人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7704692B-00DC-B13D-AB02-39506D0A157E}"/>
              </a:ext>
            </a:extLst>
          </p:cNvPr>
          <p:cNvSpPr txBox="1"/>
          <p:nvPr/>
        </p:nvSpPr>
        <p:spPr>
          <a:xfrm>
            <a:off x="9600619" y="7995340"/>
            <a:ext cx="1874231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68</a:t>
            </a:r>
            <a:r>
              <a:rPr lang="ja-JP" altLang="en-US" sz="2117" dirty="0"/>
              <a:t>　</a:t>
            </a:r>
            <a:r>
              <a:rPr lang="en-US" altLang="ja-JP" sz="2117" dirty="0"/>
              <a:t>Park-PFI</a:t>
            </a:r>
            <a:endParaRPr lang="ja-JP" altLang="en-US" sz="2117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40FD1FFE-1BEC-20A9-9EC6-3ECAF6CC58A7}"/>
              </a:ext>
            </a:extLst>
          </p:cNvPr>
          <p:cNvSpPr txBox="1"/>
          <p:nvPr/>
        </p:nvSpPr>
        <p:spPr>
          <a:xfrm>
            <a:off x="4265124" y="9090410"/>
            <a:ext cx="1285929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70</a:t>
            </a:r>
            <a:r>
              <a:rPr lang="ja-JP" altLang="en-US" sz="2117" dirty="0"/>
              <a:t>　</a:t>
            </a:r>
            <a:r>
              <a:rPr lang="en-US" altLang="ja-JP" sz="2117" dirty="0"/>
              <a:t>PRE</a:t>
            </a:r>
            <a:endParaRPr lang="ja-JP" altLang="en-US" sz="2117" dirty="0"/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AB40A25C-05A0-16ED-A630-7CC09FAC6D1F}"/>
              </a:ext>
            </a:extLst>
          </p:cNvPr>
          <p:cNvSpPr txBox="1"/>
          <p:nvPr/>
        </p:nvSpPr>
        <p:spPr>
          <a:xfrm>
            <a:off x="2133100" y="8318629"/>
            <a:ext cx="1834156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71</a:t>
            </a:r>
            <a:r>
              <a:rPr lang="ja-JP" altLang="en-US" sz="2117" dirty="0"/>
              <a:t>　</a:t>
            </a:r>
            <a:r>
              <a:rPr lang="en-US" altLang="ja-JP" sz="2117" dirty="0"/>
              <a:t>ESG</a:t>
            </a:r>
            <a:r>
              <a:rPr lang="ja-JP" altLang="en-US" sz="2117" dirty="0"/>
              <a:t>投資</a:t>
            </a: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2EF3965B-9D7F-2A17-A6DB-84EEB836DEC4}"/>
              </a:ext>
            </a:extLst>
          </p:cNvPr>
          <p:cNvSpPr txBox="1"/>
          <p:nvPr/>
        </p:nvSpPr>
        <p:spPr>
          <a:xfrm>
            <a:off x="3024951" y="-2822167"/>
            <a:ext cx="292419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44</a:t>
            </a:r>
            <a:r>
              <a:rPr lang="ja-JP" altLang="en-US" sz="2117" dirty="0"/>
              <a:t>　特定用途誘導地区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EE3A35E2-D1BE-BB61-4D60-C679E2C49C4D}"/>
              </a:ext>
            </a:extLst>
          </p:cNvPr>
          <p:cNvSpPr txBox="1"/>
          <p:nvPr/>
        </p:nvSpPr>
        <p:spPr>
          <a:xfrm>
            <a:off x="6438428" y="-3438959"/>
            <a:ext cx="238238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47</a:t>
            </a:r>
            <a:r>
              <a:rPr lang="ja-JP" altLang="en-US" sz="2117" dirty="0"/>
              <a:t>　居住調整地区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9BAACF73-82B7-81EA-85EB-38D7C8CD2A69}"/>
              </a:ext>
            </a:extLst>
          </p:cNvPr>
          <p:cNvSpPr txBox="1"/>
          <p:nvPr/>
        </p:nvSpPr>
        <p:spPr>
          <a:xfrm>
            <a:off x="7994943" y="-2577732"/>
            <a:ext cx="400782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46</a:t>
            </a:r>
            <a:r>
              <a:rPr lang="ja-JP" altLang="en-US" sz="2117" dirty="0"/>
              <a:t>　居住環境向上用途誘導地区</a:t>
            </a: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92911F0E-2C55-736A-85E5-037275488003}"/>
              </a:ext>
            </a:extLst>
          </p:cNvPr>
          <p:cNvSpPr txBox="1"/>
          <p:nvPr/>
        </p:nvSpPr>
        <p:spPr>
          <a:xfrm>
            <a:off x="1943990" y="-1581339"/>
            <a:ext cx="265329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43</a:t>
            </a:r>
            <a:r>
              <a:rPr lang="ja-JP" altLang="en-US" sz="2117" dirty="0"/>
              <a:t>　跡地等管理区域</a:t>
            </a: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4E8BD757-F3D6-F911-017F-F015CA62BE86}"/>
              </a:ext>
            </a:extLst>
          </p:cNvPr>
          <p:cNvSpPr txBox="1"/>
          <p:nvPr/>
        </p:nvSpPr>
        <p:spPr>
          <a:xfrm>
            <a:off x="5471641" y="-1420681"/>
            <a:ext cx="346601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45</a:t>
            </a:r>
            <a:r>
              <a:rPr lang="ja-JP" altLang="en-US" sz="2117" dirty="0"/>
              <a:t>　駐車場配置適正化区域</a:t>
            </a: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65E3C142-D0E4-7439-A9FF-8E3283CD9C0B}"/>
              </a:ext>
            </a:extLst>
          </p:cNvPr>
          <p:cNvSpPr txBox="1"/>
          <p:nvPr/>
        </p:nvSpPr>
        <p:spPr>
          <a:xfrm>
            <a:off x="-2146242" y="139526"/>
            <a:ext cx="2111475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94</a:t>
            </a:r>
            <a:r>
              <a:rPr lang="ja-JP" altLang="en-US" sz="2117" dirty="0"/>
              <a:t>　みどり法人</a:t>
            </a: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ADB8B399-12EC-357D-0978-6CC278DC9A26}"/>
              </a:ext>
            </a:extLst>
          </p:cNvPr>
          <p:cNvSpPr txBox="1"/>
          <p:nvPr/>
        </p:nvSpPr>
        <p:spPr>
          <a:xfrm>
            <a:off x="-2134801" y="-3031720"/>
            <a:ext cx="482055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42</a:t>
            </a:r>
            <a:r>
              <a:rPr lang="ja-JP" altLang="en-US" sz="2117" dirty="0"/>
              <a:t>　低未利用土地見地設定等促進計画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10653BEB-7A65-B9D5-D6A5-BB0EAA7DD87D}"/>
              </a:ext>
            </a:extLst>
          </p:cNvPr>
          <p:cNvSpPr txBox="1"/>
          <p:nvPr/>
        </p:nvSpPr>
        <p:spPr>
          <a:xfrm>
            <a:off x="-4005105" y="-2165979"/>
            <a:ext cx="346601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41</a:t>
            </a:r>
            <a:r>
              <a:rPr lang="ja-JP" altLang="en-US" sz="2117" dirty="0"/>
              <a:t>　立地誘導促進施設協定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4F64DA06-5D0D-A162-1A1B-BA993E7427DD}"/>
              </a:ext>
            </a:extLst>
          </p:cNvPr>
          <p:cNvSpPr txBox="1"/>
          <p:nvPr/>
        </p:nvSpPr>
        <p:spPr>
          <a:xfrm>
            <a:off x="17449155" y="6255428"/>
            <a:ext cx="346601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64</a:t>
            </a:r>
            <a:r>
              <a:rPr lang="ja-JP" altLang="en-US" sz="2117" dirty="0">
                <a:solidFill>
                  <a:schemeClr val="bg1"/>
                </a:solidFill>
              </a:rPr>
              <a:t>　ワンコイン浸水センサ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5451DC14-82A9-6579-2B4B-69D69F01A9B2}"/>
              </a:ext>
            </a:extLst>
          </p:cNvPr>
          <p:cNvSpPr txBox="1"/>
          <p:nvPr/>
        </p:nvSpPr>
        <p:spPr>
          <a:xfrm>
            <a:off x="-4860974" y="1576082"/>
            <a:ext cx="292419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89</a:t>
            </a:r>
            <a:r>
              <a:rPr lang="ja-JP" altLang="en-US" sz="2117" dirty="0">
                <a:solidFill>
                  <a:schemeClr val="bg1"/>
                </a:solidFill>
              </a:rPr>
              <a:t>　貯留機能保全地域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18AFBAAE-4796-ED1C-AD69-76B31E76419E}"/>
              </a:ext>
            </a:extLst>
          </p:cNvPr>
          <p:cNvSpPr txBox="1"/>
          <p:nvPr/>
        </p:nvSpPr>
        <p:spPr>
          <a:xfrm>
            <a:off x="-11360504" y="2890736"/>
            <a:ext cx="292419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86</a:t>
            </a:r>
            <a:r>
              <a:rPr lang="ja-JP" altLang="en-US" sz="2117" dirty="0">
                <a:solidFill>
                  <a:schemeClr val="bg1"/>
                </a:solidFill>
              </a:rPr>
              <a:t>　ハイブリッドダム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B8F1398A-44EF-356F-FF66-4D7523E3BB05}"/>
              </a:ext>
            </a:extLst>
          </p:cNvPr>
          <p:cNvSpPr txBox="1"/>
          <p:nvPr/>
        </p:nvSpPr>
        <p:spPr>
          <a:xfrm>
            <a:off x="-6830091" y="2398425"/>
            <a:ext cx="3231975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88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MIZBE</a:t>
            </a:r>
            <a:r>
              <a:rPr lang="ja-JP" altLang="en-US" sz="2117" dirty="0">
                <a:solidFill>
                  <a:schemeClr val="bg1"/>
                </a:solidFill>
              </a:rPr>
              <a:t>ステーション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EFE09E1E-4382-3090-386E-C5C5F767484D}"/>
              </a:ext>
            </a:extLst>
          </p:cNvPr>
          <p:cNvSpPr txBox="1"/>
          <p:nvPr/>
        </p:nvSpPr>
        <p:spPr>
          <a:xfrm>
            <a:off x="-5818806" y="870163"/>
            <a:ext cx="2111475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92</a:t>
            </a:r>
            <a:r>
              <a:rPr lang="ja-JP" altLang="en-US" sz="2117" dirty="0">
                <a:solidFill>
                  <a:schemeClr val="bg1"/>
                </a:solidFill>
              </a:rPr>
              <a:t>　田んぼダム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81178B52-AC96-2B99-5B07-4D3C8B696C26}"/>
              </a:ext>
            </a:extLst>
          </p:cNvPr>
          <p:cNvSpPr txBox="1"/>
          <p:nvPr/>
        </p:nvSpPr>
        <p:spPr>
          <a:xfrm>
            <a:off x="14144794" y="-1177252"/>
            <a:ext cx="373692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49</a:t>
            </a:r>
            <a:r>
              <a:rPr lang="ja-JP" altLang="en-US" sz="2117" dirty="0"/>
              <a:t>　エリア一括協定運行事業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163F2890-3B6B-460F-5774-F75EE91EB9ED}"/>
              </a:ext>
            </a:extLst>
          </p:cNvPr>
          <p:cNvSpPr txBox="1"/>
          <p:nvPr/>
        </p:nvSpPr>
        <p:spPr>
          <a:xfrm>
            <a:off x="21450703" y="9027627"/>
            <a:ext cx="1579278" cy="7439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2117" b="1" dirty="0">
                <a:solidFill>
                  <a:schemeClr val="bg1"/>
                </a:solidFill>
              </a:rPr>
              <a:t>97</a:t>
            </a:r>
            <a:r>
              <a:rPr lang="ja-JP" altLang="en-US" sz="2117" b="1" dirty="0">
                <a:solidFill>
                  <a:schemeClr val="bg1"/>
                </a:solidFill>
              </a:rPr>
              <a:t>　多様性</a:t>
            </a:r>
            <a:endParaRPr lang="en-US" altLang="ja-JP" sz="2117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2117" b="1" dirty="0">
                <a:solidFill>
                  <a:schemeClr val="bg1"/>
                </a:solidFill>
              </a:rPr>
              <a:t>diversity</a:t>
            </a:r>
            <a:endParaRPr lang="ja-JP" altLang="en-US" sz="2117" b="1" dirty="0">
              <a:solidFill>
                <a:schemeClr val="bg1"/>
              </a:solidFill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64980B94-230E-C17D-DA46-714D6BAF18CB}"/>
              </a:ext>
            </a:extLst>
          </p:cNvPr>
          <p:cNvSpPr txBox="1"/>
          <p:nvPr/>
        </p:nvSpPr>
        <p:spPr>
          <a:xfrm>
            <a:off x="-11088910" y="9113637"/>
            <a:ext cx="1734769" cy="7439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2117" b="1" dirty="0">
                <a:solidFill>
                  <a:schemeClr val="bg1"/>
                </a:solidFill>
              </a:rPr>
              <a:t>100</a:t>
            </a:r>
            <a:r>
              <a:rPr lang="ja-JP" altLang="en-US" sz="2117" b="1" dirty="0">
                <a:solidFill>
                  <a:schemeClr val="bg1"/>
                </a:solidFill>
              </a:rPr>
              <a:t>　包摂性</a:t>
            </a:r>
            <a:endParaRPr lang="en-US" altLang="ja-JP" sz="2117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2117" b="1" dirty="0">
                <a:solidFill>
                  <a:schemeClr val="bg1"/>
                </a:solidFill>
              </a:rPr>
              <a:t>inclusion</a:t>
            </a:r>
            <a:endParaRPr lang="ja-JP" altLang="en-US" sz="2117" b="1" dirty="0">
              <a:solidFill>
                <a:schemeClr val="bg1"/>
              </a:solidFill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12914B49-97AE-3D5B-55DD-F392AD5C5F62}"/>
              </a:ext>
            </a:extLst>
          </p:cNvPr>
          <p:cNvSpPr txBox="1"/>
          <p:nvPr/>
        </p:nvSpPr>
        <p:spPr>
          <a:xfrm>
            <a:off x="21263953" y="-3810920"/>
            <a:ext cx="1952778" cy="7439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2117" b="1" dirty="0">
                <a:solidFill>
                  <a:schemeClr val="bg1"/>
                </a:solidFill>
              </a:rPr>
              <a:t>98</a:t>
            </a:r>
            <a:r>
              <a:rPr lang="ja-JP" altLang="en-US" sz="2117" b="1" dirty="0">
                <a:solidFill>
                  <a:schemeClr val="bg1"/>
                </a:solidFill>
              </a:rPr>
              <a:t>　持続性</a:t>
            </a:r>
            <a:endParaRPr lang="en-US" altLang="ja-JP" sz="2117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2117" b="1" dirty="0">
                <a:solidFill>
                  <a:schemeClr val="bg1"/>
                </a:solidFill>
              </a:rPr>
              <a:t>sustainability</a:t>
            </a:r>
            <a:endParaRPr lang="ja-JP" altLang="en-US" sz="2117" b="1" dirty="0">
              <a:solidFill>
                <a:schemeClr val="bg1"/>
              </a:solidFill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626627-7F7B-1D10-AC74-C5C17129B454}"/>
              </a:ext>
            </a:extLst>
          </p:cNvPr>
          <p:cNvSpPr txBox="1"/>
          <p:nvPr/>
        </p:nvSpPr>
        <p:spPr>
          <a:xfrm>
            <a:off x="-11103462" y="-3810920"/>
            <a:ext cx="1579278" cy="7439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2117" b="1" dirty="0">
                <a:solidFill>
                  <a:schemeClr val="bg1"/>
                </a:solidFill>
              </a:rPr>
              <a:t>99</a:t>
            </a:r>
            <a:r>
              <a:rPr lang="ja-JP" altLang="en-US" sz="2117" b="1" dirty="0">
                <a:solidFill>
                  <a:schemeClr val="bg1"/>
                </a:solidFill>
              </a:rPr>
              <a:t>　強靭性</a:t>
            </a:r>
            <a:endParaRPr lang="en-US" altLang="ja-JP" sz="2117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2117" b="1" dirty="0">
                <a:solidFill>
                  <a:schemeClr val="bg1"/>
                </a:solidFill>
              </a:rPr>
              <a:t>resilience</a:t>
            </a:r>
            <a:endParaRPr lang="ja-JP" altLang="en-US" sz="2117" b="1" dirty="0">
              <a:solidFill>
                <a:schemeClr val="bg1"/>
              </a:solidFill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50A58CF-BC74-8D96-8C91-175B7846CD4B}"/>
              </a:ext>
            </a:extLst>
          </p:cNvPr>
          <p:cNvSpPr txBox="1"/>
          <p:nvPr/>
        </p:nvSpPr>
        <p:spPr>
          <a:xfrm>
            <a:off x="-6196504" y="7283034"/>
            <a:ext cx="238238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75</a:t>
            </a:r>
            <a:r>
              <a:rPr lang="ja-JP" altLang="en-US" sz="2117" dirty="0">
                <a:solidFill>
                  <a:schemeClr val="bg1"/>
                </a:solidFill>
              </a:rPr>
              <a:t>　バリアフリー</a:t>
            </a: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669ABFDB-7DC9-E463-F068-D5E0587618B6}"/>
              </a:ext>
            </a:extLst>
          </p:cNvPr>
          <p:cNvSpPr txBox="1"/>
          <p:nvPr/>
        </p:nvSpPr>
        <p:spPr>
          <a:xfrm>
            <a:off x="-4462648" y="8109565"/>
            <a:ext cx="346601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73</a:t>
            </a:r>
            <a:r>
              <a:rPr lang="ja-JP" altLang="en-US" sz="2117" dirty="0">
                <a:solidFill>
                  <a:schemeClr val="bg1"/>
                </a:solidFill>
              </a:rPr>
              <a:t>　ユニバーサルデザイン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B501232F-5559-5FB6-7B9F-9DC81277EE49}"/>
              </a:ext>
            </a:extLst>
          </p:cNvPr>
          <p:cNvSpPr txBox="1"/>
          <p:nvPr/>
        </p:nvSpPr>
        <p:spPr>
          <a:xfrm>
            <a:off x="-6443987" y="-923914"/>
            <a:ext cx="400782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96</a:t>
            </a:r>
            <a:r>
              <a:rPr lang="ja-JP" altLang="en-US" sz="2117" dirty="0">
                <a:solidFill>
                  <a:schemeClr val="bg1"/>
                </a:solidFill>
              </a:rPr>
              <a:t>　リスクコミュニケーション</a:t>
            </a: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6053C39D-4AA6-154F-2AE6-6F08B519EC70}"/>
              </a:ext>
            </a:extLst>
          </p:cNvPr>
          <p:cNvSpPr txBox="1"/>
          <p:nvPr/>
        </p:nvSpPr>
        <p:spPr>
          <a:xfrm>
            <a:off x="-6908593" y="16595"/>
            <a:ext cx="230063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95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TEC-FORCE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E5BEECDD-0B27-F92C-E1C0-66750FABD722}"/>
              </a:ext>
            </a:extLst>
          </p:cNvPr>
          <p:cNvSpPr txBox="1"/>
          <p:nvPr/>
        </p:nvSpPr>
        <p:spPr>
          <a:xfrm>
            <a:off x="-10754875" y="1096799"/>
            <a:ext cx="373692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91</a:t>
            </a:r>
            <a:r>
              <a:rPr lang="ja-JP" altLang="en-US" sz="2117" dirty="0">
                <a:solidFill>
                  <a:schemeClr val="bg1"/>
                </a:solidFill>
              </a:rPr>
              <a:t>　ミッシングリンクの解消</a:t>
            </a: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1331F40-59D3-1D0A-844F-C84FBD604813}"/>
              </a:ext>
            </a:extLst>
          </p:cNvPr>
          <p:cNvSpPr txBox="1"/>
          <p:nvPr/>
        </p:nvSpPr>
        <p:spPr>
          <a:xfrm>
            <a:off x="-11846539" y="1829328"/>
            <a:ext cx="346601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90</a:t>
            </a:r>
            <a:r>
              <a:rPr lang="ja-JP" altLang="en-US" sz="2117" dirty="0">
                <a:solidFill>
                  <a:schemeClr val="bg1"/>
                </a:solidFill>
              </a:rPr>
              <a:t>　ダブルネットワーク化</a:t>
            </a: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16B554CD-84BB-8C67-27FA-BDDDFF29FE37}"/>
              </a:ext>
            </a:extLst>
          </p:cNvPr>
          <p:cNvSpPr txBox="1"/>
          <p:nvPr/>
        </p:nvSpPr>
        <p:spPr>
          <a:xfrm>
            <a:off x="16271560" y="7336218"/>
            <a:ext cx="373692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65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ja-JP" altLang="en-US" sz="2117" dirty="0"/>
              <a:t>パラダイムシフト型更新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7779138A-23F5-17FD-C9D1-2E757603814B}"/>
              </a:ext>
            </a:extLst>
          </p:cNvPr>
          <p:cNvSpPr txBox="1"/>
          <p:nvPr/>
        </p:nvSpPr>
        <p:spPr>
          <a:xfrm>
            <a:off x="12258987" y="-2097548"/>
            <a:ext cx="268374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48</a:t>
            </a:r>
            <a:r>
              <a:rPr lang="ja-JP" altLang="en-US" sz="2117" dirty="0"/>
              <a:t>　ゾーン</a:t>
            </a:r>
            <a:r>
              <a:rPr lang="en-US" altLang="ja-JP" sz="2117" dirty="0"/>
              <a:t>30</a:t>
            </a:r>
            <a:r>
              <a:rPr lang="ja-JP" altLang="en-US" sz="2117" dirty="0"/>
              <a:t>プラス</a:t>
            </a: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F7A0E6AE-4F24-7C38-47C1-0594EB05647E}"/>
              </a:ext>
            </a:extLst>
          </p:cNvPr>
          <p:cNvSpPr txBox="1"/>
          <p:nvPr/>
        </p:nvSpPr>
        <p:spPr>
          <a:xfrm>
            <a:off x="13394681" y="8152734"/>
            <a:ext cx="238238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66</a:t>
            </a:r>
            <a:r>
              <a:rPr lang="ja-JP" altLang="en-US" sz="2117" dirty="0">
                <a:solidFill>
                  <a:schemeClr val="bg1"/>
                </a:solidFill>
              </a:rPr>
              <a:t>　インフラ経営</a:t>
            </a: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823854A-8E94-BEA2-8633-EC34D5C6DB04}"/>
              </a:ext>
            </a:extLst>
          </p:cNvPr>
          <p:cNvSpPr txBox="1"/>
          <p:nvPr/>
        </p:nvSpPr>
        <p:spPr>
          <a:xfrm>
            <a:off x="-10126854" y="5843272"/>
            <a:ext cx="3195105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79</a:t>
            </a:r>
            <a:r>
              <a:rPr lang="ja-JP" altLang="en-US" sz="2117" dirty="0">
                <a:solidFill>
                  <a:schemeClr val="bg1"/>
                </a:solidFill>
              </a:rPr>
              <a:t>　トップランナー制度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8EE31B89-EEC6-0988-D8DC-4466E3EB9304}"/>
              </a:ext>
            </a:extLst>
          </p:cNvPr>
          <p:cNvSpPr txBox="1"/>
          <p:nvPr/>
        </p:nvSpPr>
        <p:spPr>
          <a:xfrm>
            <a:off x="-9977284" y="6764490"/>
            <a:ext cx="373692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78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ja-JP" altLang="en-US" sz="2117" dirty="0"/>
              <a:t>サーキュラーエコノミー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5DB91641-24A4-4FF7-D02D-BB326852D3A3}"/>
              </a:ext>
            </a:extLst>
          </p:cNvPr>
          <p:cNvSpPr txBox="1"/>
          <p:nvPr/>
        </p:nvSpPr>
        <p:spPr>
          <a:xfrm>
            <a:off x="21199332" y="1082917"/>
            <a:ext cx="164820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54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 err="1"/>
              <a:t>xROAD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E811CBEF-AE22-FD81-60D4-B8D1818C5A0B}"/>
              </a:ext>
            </a:extLst>
          </p:cNvPr>
          <p:cNvSpPr txBox="1"/>
          <p:nvPr/>
        </p:nvSpPr>
        <p:spPr>
          <a:xfrm>
            <a:off x="22581299" y="2534768"/>
            <a:ext cx="1850186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56</a:t>
            </a:r>
            <a:r>
              <a:rPr lang="ja-JP" altLang="en-US" sz="2117" dirty="0">
                <a:solidFill>
                  <a:schemeClr val="bg1"/>
                </a:solidFill>
              </a:rPr>
              <a:t>　不動産</a:t>
            </a:r>
            <a:r>
              <a:rPr lang="en-US" altLang="ja-JP" sz="2117" dirty="0">
                <a:solidFill>
                  <a:schemeClr val="bg1"/>
                </a:solidFill>
              </a:rPr>
              <a:t>ID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F204F5A0-DAC0-C522-318E-ADDDBEF3F1E5}"/>
              </a:ext>
            </a:extLst>
          </p:cNvPr>
          <p:cNvSpPr txBox="1"/>
          <p:nvPr/>
        </p:nvSpPr>
        <p:spPr>
          <a:xfrm>
            <a:off x="-2706178" y="7278131"/>
            <a:ext cx="238238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74</a:t>
            </a:r>
            <a:r>
              <a:rPr lang="ja-JP" altLang="en-US" sz="2117" dirty="0">
                <a:solidFill>
                  <a:schemeClr val="bg1"/>
                </a:solidFill>
              </a:rPr>
              <a:t>　インバウンド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4AE05B71-363C-D66C-C1F4-983C99C0DE06}"/>
              </a:ext>
            </a:extLst>
          </p:cNvPr>
          <p:cNvSpPr txBox="1"/>
          <p:nvPr/>
        </p:nvSpPr>
        <p:spPr>
          <a:xfrm>
            <a:off x="-4370509" y="6488565"/>
            <a:ext cx="265329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76</a:t>
            </a:r>
            <a:r>
              <a:rPr lang="ja-JP" altLang="en-US" sz="2117" dirty="0">
                <a:solidFill>
                  <a:schemeClr val="bg1"/>
                </a:solidFill>
              </a:rPr>
              <a:t>　ワーケーション</a:t>
            </a: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963C7E09-87EF-D46B-6B7B-B1F4A7074D07}"/>
              </a:ext>
            </a:extLst>
          </p:cNvPr>
          <p:cNvSpPr txBox="1"/>
          <p:nvPr/>
        </p:nvSpPr>
        <p:spPr>
          <a:xfrm>
            <a:off x="-1677935" y="8981460"/>
            <a:ext cx="3195105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72</a:t>
            </a:r>
            <a:r>
              <a:rPr lang="ja-JP" altLang="en-US" sz="2117" dirty="0">
                <a:solidFill>
                  <a:schemeClr val="bg1"/>
                </a:solidFill>
              </a:rPr>
              <a:t>　インフラツーリズム</a:t>
            </a: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A0352C21-B467-F991-42D9-27E14AE7F97E}"/>
              </a:ext>
            </a:extLst>
          </p:cNvPr>
          <p:cNvSpPr txBox="1"/>
          <p:nvPr/>
        </p:nvSpPr>
        <p:spPr>
          <a:xfrm>
            <a:off x="16148957" y="4166864"/>
            <a:ext cx="1901483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58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2024</a:t>
            </a:r>
            <a:r>
              <a:rPr lang="ja-JP" altLang="en-US" sz="2117" dirty="0">
                <a:solidFill>
                  <a:schemeClr val="bg1"/>
                </a:solidFill>
              </a:rPr>
              <a:t>問題</a:t>
            </a: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30F2D290-35A4-51C2-BE11-640D783FA04C}"/>
              </a:ext>
            </a:extLst>
          </p:cNvPr>
          <p:cNvSpPr txBox="1"/>
          <p:nvPr/>
        </p:nvSpPr>
        <p:spPr>
          <a:xfrm>
            <a:off x="19415793" y="3769409"/>
            <a:ext cx="4278735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59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ja-JP" altLang="en-US" sz="2117" dirty="0"/>
              <a:t>建設キャリアアップシステム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70AD7FD6-10CD-F430-C0E6-826AE1CFEF95}"/>
              </a:ext>
            </a:extLst>
          </p:cNvPr>
          <p:cNvSpPr txBox="1"/>
          <p:nvPr/>
        </p:nvSpPr>
        <p:spPr>
          <a:xfrm>
            <a:off x="8543352" y="9067470"/>
            <a:ext cx="2650084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67</a:t>
            </a:r>
            <a:r>
              <a:rPr lang="ja-JP" altLang="en-US" sz="2117" dirty="0"/>
              <a:t>　ウォーター</a:t>
            </a:r>
            <a:r>
              <a:rPr lang="en-US" altLang="ja-JP" sz="2117" dirty="0"/>
              <a:t>PPP</a:t>
            </a:r>
            <a:endParaRPr lang="ja-JP" altLang="en-US" sz="2117" dirty="0"/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30F29926-136F-FBE1-38EC-82683C25BA10}"/>
              </a:ext>
            </a:extLst>
          </p:cNvPr>
          <p:cNvSpPr txBox="1"/>
          <p:nvPr/>
        </p:nvSpPr>
        <p:spPr>
          <a:xfrm>
            <a:off x="5571482" y="8245268"/>
            <a:ext cx="2653290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69</a:t>
            </a:r>
            <a:r>
              <a:rPr lang="ja-JP" altLang="en-US" sz="2117" dirty="0"/>
              <a:t>　コンセッション</a:t>
            </a:r>
          </a:p>
        </p:txBody>
      </p: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4694752C-23F8-AA38-C8FB-72CAEF622EBB}"/>
              </a:ext>
            </a:extLst>
          </p:cNvPr>
          <p:cNvCxnSpPr>
            <a:stCxn id="12" idx="0"/>
            <a:endCxn id="42" idx="3"/>
          </p:cNvCxnSpPr>
          <p:nvPr/>
        </p:nvCxnSpPr>
        <p:spPr>
          <a:xfrm flipH="1" flipV="1">
            <a:off x="3165363" y="378625"/>
            <a:ext cx="2575190" cy="40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A7E0B34B-96CC-3F15-757B-99DD7046948B}"/>
              </a:ext>
            </a:extLst>
          </p:cNvPr>
          <p:cNvCxnSpPr>
            <a:cxnSpLocks/>
            <a:stCxn id="12" idx="0"/>
            <a:endCxn id="118" idx="2"/>
          </p:cNvCxnSpPr>
          <p:nvPr/>
        </p:nvCxnSpPr>
        <p:spPr>
          <a:xfrm flipH="1" flipV="1">
            <a:off x="3270635" y="-1163210"/>
            <a:ext cx="2469918" cy="194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C0425B45-BBFE-71DB-430E-E7D931038F3C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-2110187" y="-1691027"/>
            <a:ext cx="3588225" cy="2809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7F0F9249-C96C-CC5B-748E-A9E98AF3E8B2}"/>
              </a:ext>
            </a:extLst>
          </p:cNvPr>
          <p:cNvCxnSpPr>
            <a:stCxn id="7" idx="0"/>
            <a:endCxn id="42" idx="2"/>
          </p:cNvCxnSpPr>
          <p:nvPr/>
        </p:nvCxnSpPr>
        <p:spPr>
          <a:xfrm flipH="1" flipV="1">
            <a:off x="2245079" y="587687"/>
            <a:ext cx="1149854" cy="2274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5C074F9F-58A6-C3FB-7061-A361CED90B73}"/>
              </a:ext>
            </a:extLst>
          </p:cNvPr>
          <p:cNvCxnSpPr>
            <a:stCxn id="4" idx="0"/>
            <a:endCxn id="12" idx="2"/>
          </p:cNvCxnSpPr>
          <p:nvPr/>
        </p:nvCxnSpPr>
        <p:spPr>
          <a:xfrm flipH="1" flipV="1">
            <a:off x="5740553" y="1202878"/>
            <a:ext cx="194396" cy="936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>
            <a:extLst>
              <a:ext uri="{FF2B5EF4-FFF2-40B4-BE49-F238E27FC236}">
                <a16:creationId xmlns:a16="http://schemas.microsoft.com/office/drawing/2014/main" id="{71FE59A8-5AE4-556E-9941-2C71B83B3B38}"/>
              </a:ext>
            </a:extLst>
          </p:cNvPr>
          <p:cNvCxnSpPr>
            <a:stCxn id="4" idx="0"/>
            <a:endCxn id="13" idx="3"/>
          </p:cNvCxnSpPr>
          <p:nvPr/>
        </p:nvCxnSpPr>
        <p:spPr>
          <a:xfrm flipH="1" flipV="1">
            <a:off x="2729341" y="1327383"/>
            <a:ext cx="3205608" cy="811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6F76BEDE-9F94-F3C6-EF47-E735F1A3C36D}"/>
              </a:ext>
            </a:extLst>
          </p:cNvPr>
          <p:cNvCxnSpPr>
            <a:cxnSpLocks/>
            <a:stCxn id="4" idx="0"/>
            <a:endCxn id="52" idx="2"/>
          </p:cNvCxnSpPr>
          <p:nvPr/>
        </p:nvCxnSpPr>
        <p:spPr>
          <a:xfrm flipV="1">
            <a:off x="5934951" y="-141325"/>
            <a:ext cx="3397809" cy="228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B69AA3CA-2BC7-EE9B-777E-FBD1FA1AAC7E}"/>
              </a:ext>
            </a:extLst>
          </p:cNvPr>
          <p:cNvCxnSpPr>
            <a:cxnSpLocks/>
            <a:stCxn id="4" idx="0"/>
            <a:endCxn id="11" idx="1"/>
          </p:cNvCxnSpPr>
          <p:nvPr/>
        </p:nvCxnSpPr>
        <p:spPr>
          <a:xfrm flipV="1">
            <a:off x="5934949" y="1078553"/>
            <a:ext cx="2283814" cy="1060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13A46369-E454-9843-0050-E3C1CF38F74D}"/>
              </a:ext>
            </a:extLst>
          </p:cNvPr>
          <p:cNvCxnSpPr>
            <a:cxnSpLocks/>
            <a:stCxn id="7" idx="1"/>
            <a:endCxn id="21" idx="3"/>
          </p:cNvCxnSpPr>
          <p:nvPr/>
        </p:nvCxnSpPr>
        <p:spPr>
          <a:xfrm flipH="1" flipV="1">
            <a:off x="1374160" y="2244187"/>
            <a:ext cx="1040376" cy="827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>
            <a:extLst>
              <a:ext uri="{FF2B5EF4-FFF2-40B4-BE49-F238E27FC236}">
                <a16:creationId xmlns:a16="http://schemas.microsoft.com/office/drawing/2014/main" id="{092AF2B1-A2E3-D126-89E8-6483F0E85A61}"/>
              </a:ext>
            </a:extLst>
          </p:cNvPr>
          <p:cNvCxnSpPr>
            <a:stCxn id="7" idx="1"/>
            <a:endCxn id="20" idx="3"/>
          </p:cNvCxnSpPr>
          <p:nvPr/>
        </p:nvCxnSpPr>
        <p:spPr>
          <a:xfrm flipH="1" flipV="1">
            <a:off x="1261422" y="3010349"/>
            <a:ext cx="1153114" cy="61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>
            <a:extLst>
              <a:ext uri="{FF2B5EF4-FFF2-40B4-BE49-F238E27FC236}">
                <a16:creationId xmlns:a16="http://schemas.microsoft.com/office/drawing/2014/main" id="{994E5C2D-E809-98CF-8E49-D716B10FF523}"/>
              </a:ext>
            </a:extLst>
          </p:cNvPr>
          <p:cNvCxnSpPr>
            <a:stCxn id="7" idx="1"/>
            <a:endCxn id="99" idx="3"/>
          </p:cNvCxnSpPr>
          <p:nvPr/>
        </p:nvCxnSpPr>
        <p:spPr>
          <a:xfrm flipH="1">
            <a:off x="-5548666" y="3071395"/>
            <a:ext cx="7963203" cy="1627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>
            <a:extLst>
              <a:ext uri="{FF2B5EF4-FFF2-40B4-BE49-F238E27FC236}">
                <a16:creationId xmlns:a16="http://schemas.microsoft.com/office/drawing/2014/main" id="{7DBBACE3-D5AF-F230-F25D-B3ADC6C25C06}"/>
              </a:ext>
            </a:extLst>
          </p:cNvPr>
          <p:cNvCxnSpPr>
            <a:stCxn id="12" idx="0"/>
            <a:endCxn id="119" idx="2"/>
          </p:cNvCxnSpPr>
          <p:nvPr/>
        </p:nvCxnSpPr>
        <p:spPr>
          <a:xfrm flipV="1">
            <a:off x="5740555" y="-1002552"/>
            <a:ext cx="1464095" cy="1787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>
            <a:extLst>
              <a:ext uri="{FF2B5EF4-FFF2-40B4-BE49-F238E27FC236}">
                <a16:creationId xmlns:a16="http://schemas.microsoft.com/office/drawing/2014/main" id="{28FF9878-D839-5554-C5A9-7F06C180DCAC}"/>
              </a:ext>
            </a:extLst>
          </p:cNvPr>
          <p:cNvCxnSpPr>
            <a:stCxn id="12" idx="0"/>
            <a:endCxn id="115" idx="2"/>
          </p:cNvCxnSpPr>
          <p:nvPr/>
        </p:nvCxnSpPr>
        <p:spPr>
          <a:xfrm flipH="1" flipV="1">
            <a:off x="4487052" y="-2404038"/>
            <a:ext cx="1253503" cy="3188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BD95C0F3-5897-0D12-57E5-B0E334A0163D}"/>
              </a:ext>
            </a:extLst>
          </p:cNvPr>
          <p:cNvCxnSpPr>
            <a:stCxn id="12" idx="0"/>
            <a:endCxn id="117" idx="2"/>
          </p:cNvCxnSpPr>
          <p:nvPr/>
        </p:nvCxnSpPr>
        <p:spPr>
          <a:xfrm flipV="1">
            <a:off x="5740553" y="-2159604"/>
            <a:ext cx="4258304" cy="2944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>
            <a:extLst>
              <a:ext uri="{FF2B5EF4-FFF2-40B4-BE49-F238E27FC236}">
                <a16:creationId xmlns:a16="http://schemas.microsoft.com/office/drawing/2014/main" id="{A1D17529-D51E-6989-308C-927015FF1702}"/>
              </a:ext>
            </a:extLst>
          </p:cNvPr>
          <p:cNvCxnSpPr>
            <a:stCxn id="12" idx="0"/>
            <a:endCxn id="116" idx="2"/>
          </p:cNvCxnSpPr>
          <p:nvPr/>
        </p:nvCxnSpPr>
        <p:spPr>
          <a:xfrm flipV="1">
            <a:off x="5740555" y="-3020830"/>
            <a:ext cx="1889067" cy="3805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コネクタ 200">
            <a:extLst>
              <a:ext uri="{FF2B5EF4-FFF2-40B4-BE49-F238E27FC236}">
                <a16:creationId xmlns:a16="http://schemas.microsoft.com/office/drawing/2014/main" id="{2CD7C019-4AD3-0DA6-0136-10CCA6610A10}"/>
              </a:ext>
            </a:extLst>
          </p:cNvPr>
          <p:cNvCxnSpPr>
            <a:stCxn id="13" idx="0"/>
            <a:endCxn id="122" idx="2"/>
          </p:cNvCxnSpPr>
          <p:nvPr/>
        </p:nvCxnSpPr>
        <p:spPr>
          <a:xfrm flipH="1" flipV="1">
            <a:off x="275476" y="-2613591"/>
            <a:ext cx="1202563" cy="3731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コネクタ 202">
            <a:extLst>
              <a:ext uri="{FF2B5EF4-FFF2-40B4-BE49-F238E27FC236}">
                <a16:creationId xmlns:a16="http://schemas.microsoft.com/office/drawing/2014/main" id="{6C4A9860-442C-BA1A-28F3-9FE9A2CD7E1A}"/>
              </a:ext>
            </a:extLst>
          </p:cNvPr>
          <p:cNvCxnSpPr>
            <a:stCxn id="13" idx="0"/>
            <a:endCxn id="53" idx="2"/>
          </p:cNvCxnSpPr>
          <p:nvPr/>
        </p:nvCxnSpPr>
        <p:spPr>
          <a:xfrm flipH="1" flipV="1">
            <a:off x="491648" y="-33207"/>
            <a:ext cx="986391" cy="1151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コネクタ 205">
            <a:extLst>
              <a:ext uri="{FF2B5EF4-FFF2-40B4-BE49-F238E27FC236}">
                <a16:creationId xmlns:a16="http://schemas.microsoft.com/office/drawing/2014/main" id="{50426156-29B2-11CC-D7BC-49AB174876D4}"/>
              </a:ext>
            </a:extLst>
          </p:cNvPr>
          <p:cNvCxnSpPr>
            <a:stCxn id="53" idx="0"/>
            <a:endCxn id="106" idx="2"/>
          </p:cNvCxnSpPr>
          <p:nvPr/>
        </p:nvCxnSpPr>
        <p:spPr>
          <a:xfrm flipH="1" flipV="1">
            <a:off x="-317389" y="-999729"/>
            <a:ext cx="809035" cy="548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>
            <a:extLst>
              <a:ext uri="{FF2B5EF4-FFF2-40B4-BE49-F238E27FC236}">
                <a16:creationId xmlns:a16="http://schemas.microsoft.com/office/drawing/2014/main" id="{DB8AEF12-63D5-8B12-817E-E5167E7C8A01}"/>
              </a:ext>
            </a:extLst>
          </p:cNvPr>
          <p:cNvCxnSpPr>
            <a:cxnSpLocks/>
            <a:stCxn id="13" idx="1"/>
            <a:endCxn id="110" idx="3"/>
          </p:cNvCxnSpPr>
          <p:nvPr/>
        </p:nvCxnSpPr>
        <p:spPr>
          <a:xfrm flipH="1" flipV="1">
            <a:off x="-470629" y="980523"/>
            <a:ext cx="697362" cy="346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>
            <a:extLst>
              <a:ext uri="{FF2B5EF4-FFF2-40B4-BE49-F238E27FC236}">
                <a16:creationId xmlns:a16="http://schemas.microsoft.com/office/drawing/2014/main" id="{7E18C665-F24F-9138-ACDB-F81B6E01012E}"/>
              </a:ext>
            </a:extLst>
          </p:cNvPr>
          <p:cNvCxnSpPr>
            <a:cxnSpLocks/>
            <a:stCxn id="52" idx="0"/>
            <a:endCxn id="145" idx="2"/>
          </p:cNvCxnSpPr>
          <p:nvPr/>
        </p:nvCxnSpPr>
        <p:spPr>
          <a:xfrm flipV="1">
            <a:off x="9332758" y="-1679420"/>
            <a:ext cx="4268103" cy="1119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>
            <a:extLst>
              <a:ext uri="{FF2B5EF4-FFF2-40B4-BE49-F238E27FC236}">
                <a16:creationId xmlns:a16="http://schemas.microsoft.com/office/drawing/2014/main" id="{C1DFEC77-D838-F68C-BD9D-6D9C59E14BE0}"/>
              </a:ext>
            </a:extLst>
          </p:cNvPr>
          <p:cNvCxnSpPr>
            <a:stCxn id="11" idx="0"/>
            <a:endCxn id="61" idx="2"/>
          </p:cNvCxnSpPr>
          <p:nvPr/>
        </p:nvCxnSpPr>
        <p:spPr>
          <a:xfrm flipV="1">
            <a:off x="9951772" y="483497"/>
            <a:ext cx="2839989" cy="385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コネクタ 216">
            <a:extLst>
              <a:ext uri="{FF2B5EF4-FFF2-40B4-BE49-F238E27FC236}">
                <a16:creationId xmlns:a16="http://schemas.microsoft.com/office/drawing/2014/main" id="{9EC21069-EE58-84E2-84BC-A275A68C6774}"/>
              </a:ext>
            </a:extLst>
          </p:cNvPr>
          <p:cNvCxnSpPr>
            <a:stCxn id="11" idx="0"/>
            <a:endCxn id="130" idx="1"/>
          </p:cNvCxnSpPr>
          <p:nvPr/>
        </p:nvCxnSpPr>
        <p:spPr>
          <a:xfrm flipV="1">
            <a:off x="9951770" y="-968187"/>
            <a:ext cx="4193024" cy="1837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25E498FF-0D00-266F-7EBF-297AA811C16A}"/>
              </a:ext>
            </a:extLst>
          </p:cNvPr>
          <p:cNvCxnSpPr>
            <a:stCxn id="19" idx="0"/>
            <a:endCxn id="48" idx="2"/>
          </p:cNvCxnSpPr>
          <p:nvPr/>
        </p:nvCxnSpPr>
        <p:spPr>
          <a:xfrm flipV="1">
            <a:off x="11246551" y="1544097"/>
            <a:ext cx="2714166" cy="432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C05C4697-C3BC-364D-7962-40F25200A051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9359346" y="2367534"/>
            <a:ext cx="1792047" cy="807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C76BCB5B-2AF2-7425-80FB-FD4C649190FA}"/>
              </a:ext>
            </a:extLst>
          </p:cNvPr>
          <p:cNvCxnSpPr>
            <a:stCxn id="5" idx="3"/>
            <a:endCxn id="18" idx="1"/>
          </p:cNvCxnSpPr>
          <p:nvPr/>
        </p:nvCxnSpPr>
        <p:spPr>
          <a:xfrm flipV="1">
            <a:off x="9359346" y="2995800"/>
            <a:ext cx="687911" cy="179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B3F4DE35-4A83-C59B-04D8-0BB4340E5628}"/>
              </a:ext>
            </a:extLst>
          </p:cNvPr>
          <p:cNvCxnSpPr>
            <a:cxnSpLocks/>
            <a:stCxn id="18" idx="3"/>
            <a:endCxn id="46" idx="2"/>
          </p:cNvCxnSpPr>
          <p:nvPr/>
        </p:nvCxnSpPr>
        <p:spPr>
          <a:xfrm flipV="1">
            <a:off x="12089802" y="2589116"/>
            <a:ext cx="2892446" cy="40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DE1053F9-7658-B150-4F38-81D2915A0FC6}"/>
              </a:ext>
            </a:extLst>
          </p:cNvPr>
          <p:cNvCxnSpPr>
            <a:cxnSpLocks/>
            <a:stCxn id="19" idx="0"/>
            <a:endCxn id="43" idx="2"/>
          </p:cNvCxnSpPr>
          <p:nvPr/>
        </p:nvCxnSpPr>
        <p:spPr>
          <a:xfrm flipV="1">
            <a:off x="11246553" y="804960"/>
            <a:ext cx="4559275" cy="1171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D6ACEA2B-1E73-1F9C-F316-C0EA57EC1706}"/>
              </a:ext>
            </a:extLst>
          </p:cNvPr>
          <p:cNvCxnSpPr>
            <a:cxnSpLocks/>
            <a:stCxn id="11" idx="0"/>
            <a:endCxn id="43" idx="1"/>
          </p:cNvCxnSpPr>
          <p:nvPr/>
        </p:nvCxnSpPr>
        <p:spPr>
          <a:xfrm flipV="1">
            <a:off x="9951770" y="595896"/>
            <a:ext cx="5113308" cy="273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コネクタ 243">
            <a:extLst>
              <a:ext uri="{FF2B5EF4-FFF2-40B4-BE49-F238E27FC236}">
                <a16:creationId xmlns:a16="http://schemas.microsoft.com/office/drawing/2014/main" id="{D55D46D2-F38B-9AF3-D329-CE439CDDD844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9359344" y="2952898"/>
            <a:ext cx="6364468" cy="22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コネクタ 246">
            <a:extLst>
              <a:ext uri="{FF2B5EF4-FFF2-40B4-BE49-F238E27FC236}">
                <a16:creationId xmlns:a16="http://schemas.microsoft.com/office/drawing/2014/main" id="{2ED992AE-A4D7-427F-0BE9-E3C1733B2D01}"/>
              </a:ext>
            </a:extLst>
          </p:cNvPr>
          <p:cNvCxnSpPr>
            <a:stCxn id="60" idx="2"/>
          </p:cNvCxnSpPr>
          <p:nvPr/>
        </p:nvCxnSpPr>
        <p:spPr>
          <a:xfrm flipH="1">
            <a:off x="17697637" y="2676783"/>
            <a:ext cx="806520" cy="159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コネクタ 248">
            <a:extLst>
              <a:ext uri="{FF2B5EF4-FFF2-40B4-BE49-F238E27FC236}">
                <a16:creationId xmlns:a16="http://schemas.microsoft.com/office/drawing/2014/main" id="{B3E4B164-CB02-00EC-08FD-6E86D82C2663}"/>
              </a:ext>
            </a:extLst>
          </p:cNvPr>
          <p:cNvCxnSpPr>
            <a:stCxn id="60" idx="1"/>
            <a:endCxn id="5" idx="3"/>
          </p:cNvCxnSpPr>
          <p:nvPr/>
        </p:nvCxnSpPr>
        <p:spPr>
          <a:xfrm flipH="1">
            <a:off x="9359344" y="2467719"/>
            <a:ext cx="7682714" cy="707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コネクタ 250">
            <a:extLst>
              <a:ext uri="{FF2B5EF4-FFF2-40B4-BE49-F238E27FC236}">
                <a16:creationId xmlns:a16="http://schemas.microsoft.com/office/drawing/2014/main" id="{7ACDD981-E6AD-449C-7AA7-5AFADFE5FD59}"/>
              </a:ext>
            </a:extLst>
          </p:cNvPr>
          <p:cNvCxnSpPr>
            <a:stCxn id="48" idx="3"/>
            <a:endCxn id="90" idx="1"/>
          </p:cNvCxnSpPr>
          <p:nvPr/>
        </p:nvCxnSpPr>
        <p:spPr>
          <a:xfrm flipV="1">
            <a:off x="15287362" y="1327383"/>
            <a:ext cx="2138265" cy="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コネクタ 252">
            <a:extLst>
              <a:ext uri="{FF2B5EF4-FFF2-40B4-BE49-F238E27FC236}">
                <a16:creationId xmlns:a16="http://schemas.microsoft.com/office/drawing/2014/main" id="{7633827E-50FE-5450-1A1D-E7E40AAC92AF}"/>
              </a:ext>
            </a:extLst>
          </p:cNvPr>
          <p:cNvCxnSpPr>
            <a:stCxn id="48" idx="3"/>
            <a:endCxn id="91" idx="1"/>
          </p:cNvCxnSpPr>
          <p:nvPr/>
        </p:nvCxnSpPr>
        <p:spPr>
          <a:xfrm>
            <a:off x="15287362" y="1335033"/>
            <a:ext cx="2690414" cy="529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コネクタ 254">
            <a:extLst>
              <a:ext uri="{FF2B5EF4-FFF2-40B4-BE49-F238E27FC236}">
                <a16:creationId xmlns:a16="http://schemas.microsoft.com/office/drawing/2014/main" id="{50D41A6C-C114-51D9-212B-5F2050EE0546}"/>
              </a:ext>
            </a:extLst>
          </p:cNvPr>
          <p:cNvCxnSpPr>
            <a:stCxn id="48" idx="3"/>
            <a:endCxn id="68" idx="1"/>
          </p:cNvCxnSpPr>
          <p:nvPr/>
        </p:nvCxnSpPr>
        <p:spPr>
          <a:xfrm flipV="1">
            <a:off x="15287362" y="472737"/>
            <a:ext cx="2839626" cy="862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>
            <a:extLst>
              <a:ext uri="{FF2B5EF4-FFF2-40B4-BE49-F238E27FC236}">
                <a16:creationId xmlns:a16="http://schemas.microsoft.com/office/drawing/2014/main" id="{17DD3D59-6FD6-E63B-F5D1-0135696E5ECF}"/>
              </a:ext>
            </a:extLst>
          </p:cNvPr>
          <p:cNvCxnSpPr>
            <a:stCxn id="5" idx="3"/>
            <a:endCxn id="69" idx="2"/>
          </p:cNvCxnSpPr>
          <p:nvPr/>
        </p:nvCxnSpPr>
        <p:spPr>
          <a:xfrm flipV="1">
            <a:off x="9359344" y="107572"/>
            <a:ext cx="8251712" cy="3067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コネクタ 258">
            <a:extLst>
              <a:ext uri="{FF2B5EF4-FFF2-40B4-BE49-F238E27FC236}">
                <a16:creationId xmlns:a16="http://schemas.microsoft.com/office/drawing/2014/main" id="{360A3238-D251-8C13-429A-EB56D7AA9C89}"/>
              </a:ext>
            </a:extLst>
          </p:cNvPr>
          <p:cNvCxnSpPr>
            <a:stCxn id="61" idx="3"/>
            <a:endCxn id="69" idx="1"/>
          </p:cNvCxnSpPr>
          <p:nvPr/>
        </p:nvCxnSpPr>
        <p:spPr>
          <a:xfrm flipV="1">
            <a:off x="13952493" y="-101494"/>
            <a:ext cx="2196464" cy="375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線コネクタ 262">
            <a:extLst>
              <a:ext uri="{FF2B5EF4-FFF2-40B4-BE49-F238E27FC236}">
                <a16:creationId xmlns:a16="http://schemas.microsoft.com/office/drawing/2014/main" id="{FE031A12-6F75-B924-CF18-E879AA16A650}"/>
              </a:ext>
            </a:extLst>
          </p:cNvPr>
          <p:cNvCxnSpPr>
            <a:cxnSpLocks/>
            <a:stCxn id="60" idx="3"/>
            <a:endCxn id="152" idx="2"/>
          </p:cNvCxnSpPr>
          <p:nvPr/>
        </p:nvCxnSpPr>
        <p:spPr>
          <a:xfrm flipV="1">
            <a:off x="19966256" y="1501045"/>
            <a:ext cx="2057180" cy="966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>
            <a:extLst>
              <a:ext uri="{FF2B5EF4-FFF2-40B4-BE49-F238E27FC236}">
                <a16:creationId xmlns:a16="http://schemas.microsoft.com/office/drawing/2014/main" id="{7BC35C43-7461-EC7C-235F-A3DA947EDC7A}"/>
              </a:ext>
            </a:extLst>
          </p:cNvPr>
          <p:cNvCxnSpPr>
            <a:cxnSpLocks/>
            <a:stCxn id="59" idx="3"/>
            <a:endCxn id="152" idx="2"/>
          </p:cNvCxnSpPr>
          <p:nvPr/>
        </p:nvCxnSpPr>
        <p:spPr>
          <a:xfrm flipV="1">
            <a:off x="19460732" y="1501045"/>
            <a:ext cx="2562704" cy="1570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コネクタ 267">
            <a:extLst>
              <a:ext uri="{FF2B5EF4-FFF2-40B4-BE49-F238E27FC236}">
                <a16:creationId xmlns:a16="http://schemas.microsoft.com/office/drawing/2014/main" id="{2605F9E4-243D-56C4-6469-C8760DFCE0AE}"/>
              </a:ext>
            </a:extLst>
          </p:cNvPr>
          <p:cNvCxnSpPr>
            <a:stCxn id="59" idx="3"/>
            <a:endCxn id="78" idx="1"/>
          </p:cNvCxnSpPr>
          <p:nvPr/>
        </p:nvCxnSpPr>
        <p:spPr>
          <a:xfrm flipV="1">
            <a:off x="19460732" y="2083954"/>
            <a:ext cx="2886291" cy="98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線コネクタ 269">
            <a:extLst>
              <a:ext uri="{FF2B5EF4-FFF2-40B4-BE49-F238E27FC236}">
                <a16:creationId xmlns:a16="http://schemas.microsoft.com/office/drawing/2014/main" id="{9CE6A6D5-F348-51BF-DF11-266BCA422738}"/>
              </a:ext>
            </a:extLst>
          </p:cNvPr>
          <p:cNvCxnSpPr>
            <a:stCxn id="91" idx="3"/>
            <a:endCxn id="152" idx="1"/>
          </p:cNvCxnSpPr>
          <p:nvPr/>
        </p:nvCxnSpPr>
        <p:spPr>
          <a:xfrm flipV="1">
            <a:off x="19818344" y="1291981"/>
            <a:ext cx="1380988" cy="572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コネクタ 275">
            <a:extLst>
              <a:ext uri="{FF2B5EF4-FFF2-40B4-BE49-F238E27FC236}">
                <a16:creationId xmlns:a16="http://schemas.microsoft.com/office/drawing/2014/main" id="{7107C46A-CB0D-3A34-6BEB-0F6F5C8159BE}"/>
              </a:ext>
            </a:extLst>
          </p:cNvPr>
          <p:cNvCxnSpPr>
            <a:stCxn id="59" idx="3"/>
            <a:endCxn id="94" idx="1"/>
          </p:cNvCxnSpPr>
          <p:nvPr/>
        </p:nvCxnSpPr>
        <p:spPr>
          <a:xfrm>
            <a:off x="19460732" y="3071393"/>
            <a:ext cx="2286845" cy="326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コネクタ 277">
            <a:extLst>
              <a:ext uri="{FF2B5EF4-FFF2-40B4-BE49-F238E27FC236}">
                <a16:creationId xmlns:a16="http://schemas.microsoft.com/office/drawing/2014/main" id="{1AF66303-9CE7-DDCC-34D5-1C0FF8908871}"/>
              </a:ext>
            </a:extLst>
          </p:cNvPr>
          <p:cNvCxnSpPr>
            <a:stCxn id="59" idx="3"/>
            <a:endCxn id="154" idx="1"/>
          </p:cNvCxnSpPr>
          <p:nvPr/>
        </p:nvCxnSpPr>
        <p:spPr>
          <a:xfrm flipV="1">
            <a:off x="19460732" y="2743832"/>
            <a:ext cx="3120567" cy="327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直線コネクタ 279">
            <a:extLst>
              <a:ext uri="{FF2B5EF4-FFF2-40B4-BE49-F238E27FC236}">
                <a16:creationId xmlns:a16="http://schemas.microsoft.com/office/drawing/2014/main" id="{93E8DB84-43AF-874E-DF81-4B5ADFB66235}"/>
              </a:ext>
            </a:extLst>
          </p:cNvPr>
          <p:cNvCxnSpPr>
            <a:stCxn id="17" idx="3"/>
            <a:endCxn id="49" idx="1"/>
          </p:cNvCxnSpPr>
          <p:nvPr/>
        </p:nvCxnSpPr>
        <p:spPr>
          <a:xfrm flipV="1">
            <a:off x="12469555" y="3677299"/>
            <a:ext cx="463433" cy="143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22D979C9-6160-0D6F-BC55-162348E659CF}"/>
              </a:ext>
            </a:extLst>
          </p:cNvPr>
          <p:cNvCxnSpPr>
            <a:stCxn id="17" idx="3"/>
            <a:endCxn id="44" idx="1"/>
          </p:cNvCxnSpPr>
          <p:nvPr/>
        </p:nvCxnSpPr>
        <p:spPr>
          <a:xfrm>
            <a:off x="12469555" y="3820353"/>
            <a:ext cx="754955" cy="604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9E9B5400-BD42-67F3-4B77-2A9EF5372466}"/>
              </a:ext>
            </a:extLst>
          </p:cNvPr>
          <p:cNvCxnSpPr>
            <a:stCxn id="8" idx="3"/>
            <a:endCxn id="17" idx="1"/>
          </p:cNvCxnSpPr>
          <p:nvPr/>
        </p:nvCxnSpPr>
        <p:spPr>
          <a:xfrm flipV="1">
            <a:off x="8944298" y="3820355"/>
            <a:ext cx="1848197" cy="211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直線コネクタ 285">
            <a:extLst>
              <a:ext uri="{FF2B5EF4-FFF2-40B4-BE49-F238E27FC236}">
                <a16:creationId xmlns:a16="http://schemas.microsoft.com/office/drawing/2014/main" id="{3966DF7A-A57A-8746-51BF-26470CE2A184}"/>
              </a:ext>
            </a:extLst>
          </p:cNvPr>
          <p:cNvCxnSpPr>
            <a:stCxn id="5" idx="3"/>
            <a:endCxn id="17" idx="1"/>
          </p:cNvCxnSpPr>
          <p:nvPr/>
        </p:nvCxnSpPr>
        <p:spPr>
          <a:xfrm>
            <a:off x="9359346" y="3175131"/>
            <a:ext cx="1433149" cy="645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コネクタ 287">
            <a:extLst>
              <a:ext uri="{FF2B5EF4-FFF2-40B4-BE49-F238E27FC236}">
                <a16:creationId xmlns:a16="http://schemas.microsoft.com/office/drawing/2014/main" id="{84E91A20-7546-9763-9C37-275D879F04EA}"/>
              </a:ext>
            </a:extLst>
          </p:cNvPr>
          <p:cNvCxnSpPr>
            <a:stCxn id="8" idx="3"/>
            <a:endCxn id="158" idx="1"/>
          </p:cNvCxnSpPr>
          <p:nvPr/>
        </p:nvCxnSpPr>
        <p:spPr>
          <a:xfrm>
            <a:off x="8944298" y="4031646"/>
            <a:ext cx="7204661" cy="344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線コネクタ 289">
            <a:extLst>
              <a:ext uri="{FF2B5EF4-FFF2-40B4-BE49-F238E27FC236}">
                <a16:creationId xmlns:a16="http://schemas.microsoft.com/office/drawing/2014/main" id="{BE0D9FF9-E14A-C8B9-4E9F-BAECD519FB80}"/>
              </a:ext>
            </a:extLst>
          </p:cNvPr>
          <p:cNvCxnSpPr>
            <a:stCxn id="8" idx="3"/>
            <a:endCxn id="159" idx="1"/>
          </p:cNvCxnSpPr>
          <p:nvPr/>
        </p:nvCxnSpPr>
        <p:spPr>
          <a:xfrm flipV="1">
            <a:off x="8944298" y="3978475"/>
            <a:ext cx="10471497" cy="53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C5AB5BA7-D60F-31D6-1FC6-908E689EB237}"/>
              </a:ext>
            </a:extLst>
          </p:cNvPr>
          <p:cNvCxnSpPr>
            <a:stCxn id="44" idx="2"/>
            <a:endCxn id="84" idx="1"/>
          </p:cNvCxnSpPr>
          <p:nvPr/>
        </p:nvCxnSpPr>
        <p:spPr>
          <a:xfrm>
            <a:off x="14144794" y="4633505"/>
            <a:ext cx="417531" cy="414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10A098E7-A72A-6ADB-7B46-DAF84DE88474}"/>
              </a:ext>
            </a:extLst>
          </p:cNvPr>
          <p:cNvCxnSpPr>
            <a:stCxn id="9" idx="3"/>
            <a:endCxn id="62" idx="1"/>
          </p:cNvCxnSpPr>
          <p:nvPr/>
        </p:nvCxnSpPr>
        <p:spPr>
          <a:xfrm flipV="1">
            <a:off x="7821152" y="4826197"/>
            <a:ext cx="1187956" cy="7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直線コネクタ 295">
            <a:extLst>
              <a:ext uri="{FF2B5EF4-FFF2-40B4-BE49-F238E27FC236}">
                <a16:creationId xmlns:a16="http://schemas.microsoft.com/office/drawing/2014/main" id="{D3EC91B9-A772-0741-ACDE-6AC4A69E530F}"/>
              </a:ext>
            </a:extLst>
          </p:cNvPr>
          <p:cNvCxnSpPr>
            <a:stCxn id="62" idx="3"/>
            <a:endCxn id="84" idx="1"/>
          </p:cNvCxnSpPr>
          <p:nvPr/>
        </p:nvCxnSpPr>
        <p:spPr>
          <a:xfrm>
            <a:off x="12847018" y="4826195"/>
            <a:ext cx="1715307" cy="221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線コネクタ 297">
            <a:extLst>
              <a:ext uri="{FF2B5EF4-FFF2-40B4-BE49-F238E27FC236}">
                <a16:creationId xmlns:a16="http://schemas.microsoft.com/office/drawing/2014/main" id="{8D5D78B8-B4D7-9B44-5793-2D7D0711A195}"/>
              </a:ext>
            </a:extLst>
          </p:cNvPr>
          <p:cNvCxnSpPr>
            <a:stCxn id="9" idx="3"/>
            <a:endCxn id="56" idx="1"/>
          </p:cNvCxnSpPr>
          <p:nvPr/>
        </p:nvCxnSpPr>
        <p:spPr>
          <a:xfrm>
            <a:off x="7821154" y="4904912"/>
            <a:ext cx="774239" cy="758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直線コネクタ 299">
            <a:extLst>
              <a:ext uri="{FF2B5EF4-FFF2-40B4-BE49-F238E27FC236}">
                <a16:creationId xmlns:a16="http://schemas.microsoft.com/office/drawing/2014/main" id="{4464A249-C43B-FAEF-4D5D-C3B51ABFBFE8}"/>
              </a:ext>
            </a:extLst>
          </p:cNvPr>
          <p:cNvCxnSpPr>
            <a:stCxn id="9" idx="3"/>
            <a:endCxn id="58" idx="1"/>
          </p:cNvCxnSpPr>
          <p:nvPr/>
        </p:nvCxnSpPr>
        <p:spPr>
          <a:xfrm>
            <a:off x="7821152" y="4904910"/>
            <a:ext cx="4355410" cy="1056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コネクタ 301">
            <a:extLst>
              <a:ext uri="{FF2B5EF4-FFF2-40B4-BE49-F238E27FC236}">
                <a16:creationId xmlns:a16="http://schemas.microsoft.com/office/drawing/2014/main" id="{A7FE5422-A117-441F-B3EF-8763A8822D96}"/>
              </a:ext>
            </a:extLst>
          </p:cNvPr>
          <p:cNvCxnSpPr>
            <a:stCxn id="62" idx="2"/>
            <a:endCxn id="58" idx="1"/>
          </p:cNvCxnSpPr>
          <p:nvPr/>
        </p:nvCxnSpPr>
        <p:spPr>
          <a:xfrm>
            <a:off x="10928065" y="5035261"/>
            <a:ext cx="1248499" cy="92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70680477-CFBD-C528-60D3-25566B9DCADD}"/>
              </a:ext>
            </a:extLst>
          </p:cNvPr>
          <p:cNvCxnSpPr>
            <a:stCxn id="58" idx="3"/>
            <a:endCxn id="124" idx="1"/>
          </p:cNvCxnSpPr>
          <p:nvPr/>
        </p:nvCxnSpPr>
        <p:spPr>
          <a:xfrm>
            <a:off x="15371667" y="5961200"/>
            <a:ext cx="2077488" cy="503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直線コネクタ 305">
            <a:extLst>
              <a:ext uri="{FF2B5EF4-FFF2-40B4-BE49-F238E27FC236}">
                <a16:creationId xmlns:a16="http://schemas.microsoft.com/office/drawing/2014/main" id="{41B16704-5671-D872-1F19-FC408038EA21}"/>
              </a:ext>
            </a:extLst>
          </p:cNvPr>
          <p:cNvCxnSpPr>
            <a:stCxn id="80" idx="0"/>
            <a:endCxn id="59" idx="2"/>
          </p:cNvCxnSpPr>
          <p:nvPr/>
        </p:nvCxnSpPr>
        <p:spPr>
          <a:xfrm flipH="1" flipV="1">
            <a:off x="17592272" y="3280457"/>
            <a:ext cx="1589889" cy="2174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線コネクタ 307">
            <a:extLst>
              <a:ext uri="{FF2B5EF4-FFF2-40B4-BE49-F238E27FC236}">
                <a16:creationId xmlns:a16="http://schemas.microsoft.com/office/drawing/2014/main" id="{49F5B802-9F7B-510E-29E1-80A2328EB7EC}"/>
              </a:ext>
            </a:extLst>
          </p:cNvPr>
          <p:cNvCxnSpPr>
            <a:stCxn id="59" idx="2"/>
            <a:endCxn id="81" idx="1"/>
          </p:cNvCxnSpPr>
          <p:nvPr/>
        </p:nvCxnSpPr>
        <p:spPr>
          <a:xfrm>
            <a:off x="17592272" y="3280457"/>
            <a:ext cx="2199623" cy="1354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線コネクタ 309">
            <a:extLst>
              <a:ext uri="{FF2B5EF4-FFF2-40B4-BE49-F238E27FC236}">
                <a16:creationId xmlns:a16="http://schemas.microsoft.com/office/drawing/2014/main" id="{BBAEF6C4-AA0C-E451-9B51-025AA957914E}"/>
              </a:ext>
            </a:extLst>
          </p:cNvPr>
          <p:cNvCxnSpPr>
            <a:cxnSpLocks/>
            <a:endCxn id="83" idx="0"/>
          </p:cNvCxnSpPr>
          <p:nvPr/>
        </p:nvCxnSpPr>
        <p:spPr>
          <a:xfrm>
            <a:off x="9151858" y="4031005"/>
            <a:ext cx="13006103" cy="1542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直線コネクタ 311">
            <a:extLst>
              <a:ext uri="{FF2B5EF4-FFF2-40B4-BE49-F238E27FC236}">
                <a16:creationId xmlns:a16="http://schemas.microsoft.com/office/drawing/2014/main" id="{449CBB91-A74F-3027-F91F-18AF1BC8CE49}"/>
              </a:ext>
            </a:extLst>
          </p:cNvPr>
          <p:cNvCxnSpPr>
            <a:stCxn id="62" idx="2"/>
            <a:endCxn id="80" idx="1"/>
          </p:cNvCxnSpPr>
          <p:nvPr/>
        </p:nvCxnSpPr>
        <p:spPr>
          <a:xfrm>
            <a:off x="10928065" y="5035259"/>
            <a:ext cx="7296143" cy="628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直線コネクタ 313">
            <a:extLst>
              <a:ext uri="{FF2B5EF4-FFF2-40B4-BE49-F238E27FC236}">
                <a16:creationId xmlns:a16="http://schemas.microsoft.com/office/drawing/2014/main" id="{66267DB0-2C6A-8749-3821-603FCF6F0398}"/>
              </a:ext>
            </a:extLst>
          </p:cNvPr>
          <p:cNvCxnSpPr>
            <a:stCxn id="62" idx="2"/>
            <a:endCxn id="144" idx="0"/>
          </p:cNvCxnSpPr>
          <p:nvPr/>
        </p:nvCxnSpPr>
        <p:spPr>
          <a:xfrm>
            <a:off x="10928065" y="5035261"/>
            <a:ext cx="7211957" cy="2300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コネクタ 315">
            <a:extLst>
              <a:ext uri="{FF2B5EF4-FFF2-40B4-BE49-F238E27FC236}">
                <a16:creationId xmlns:a16="http://schemas.microsoft.com/office/drawing/2014/main" id="{06967B7E-6866-297E-586B-81CD6DE0AF15}"/>
              </a:ext>
            </a:extLst>
          </p:cNvPr>
          <p:cNvCxnSpPr>
            <a:stCxn id="9" idx="3"/>
          </p:cNvCxnSpPr>
          <p:nvPr/>
        </p:nvCxnSpPr>
        <p:spPr>
          <a:xfrm>
            <a:off x="7821152" y="4904912"/>
            <a:ext cx="3859632" cy="1750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線コネクタ 317">
            <a:extLst>
              <a:ext uri="{FF2B5EF4-FFF2-40B4-BE49-F238E27FC236}">
                <a16:creationId xmlns:a16="http://schemas.microsoft.com/office/drawing/2014/main" id="{8F5CE551-B3A3-B1A2-5018-E11B64A729FD}"/>
              </a:ext>
            </a:extLst>
          </p:cNvPr>
          <p:cNvCxnSpPr>
            <a:stCxn id="47" idx="0"/>
            <a:endCxn id="58" idx="2"/>
          </p:cNvCxnSpPr>
          <p:nvPr/>
        </p:nvCxnSpPr>
        <p:spPr>
          <a:xfrm flipV="1">
            <a:off x="11563348" y="6170264"/>
            <a:ext cx="2210769" cy="455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6A227828-DD7A-4B1D-C0C5-18A0B99E6D5F}"/>
              </a:ext>
            </a:extLst>
          </p:cNvPr>
          <p:cNvCxnSpPr>
            <a:cxnSpLocks/>
            <a:stCxn id="47" idx="0"/>
            <a:endCxn id="124" idx="1"/>
          </p:cNvCxnSpPr>
          <p:nvPr/>
        </p:nvCxnSpPr>
        <p:spPr>
          <a:xfrm flipV="1">
            <a:off x="11563346" y="6464492"/>
            <a:ext cx="5885809" cy="161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57CB5906-5C5C-09A3-8598-91B3D364D447}"/>
              </a:ext>
            </a:extLst>
          </p:cNvPr>
          <p:cNvCxnSpPr>
            <a:cxnSpLocks/>
            <a:stCxn id="56" idx="2"/>
            <a:endCxn id="146" idx="0"/>
          </p:cNvCxnSpPr>
          <p:nvPr/>
        </p:nvCxnSpPr>
        <p:spPr>
          <a:xfrm>
            <a:off x="9786583" y="5872591"/>
            <a:ext cx="4799290" cy="2280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761BD423-FEBE-0201-0E1C-4690318D2D6B}"/>
              </a:ext>
            </a:extLst>
          </p:cNvPr>
          <p:cNvCxnSpPr>
            <a:stCxn id="10" idx="2"/>
            <a:endCxn id="25" idx="0"/>
          </p:cNvCxnSpPr>
          <p:nvPr/>
        </p:nvCxnSpPr>
        <p:spPr>
          <a:xfrm>
            <a:off x="4593922" y="5166591"/>
            <a:ext cx="1441801" cy="80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直線コネクタ 326">
            <a:extLst>
              <a:ext uri="{FF2B5EF4-FFF2-40B4-BE49-F238E27FC236}">
                <a16:creationId xmlns:a16="http://schemas.microsoft.com/office/drawing/2014/main" id="{8F0DA391-C0E9-88F1-1D12-14C926B96953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>
          <a:xfrm flipH="1">
            <a:off x="6035721" y="5113976"/>
            <a:ext cx="940488" cy="856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コネクタ 328">
            <a:extLst>
              <a:ext uri="{FF2B5EF4-FFF2-40B4-BE49-F238E27FC236}">
                <a16:creationId xmlns:a16="http://schemas.microsoft.com/office/drawing/2014/main" id="{A06FEB9D-3910-5D33-AE19-B2A0FA0AABBD}"/>
              </a:ext>
            </a:extLst>
          </p:cNvPr>
          <p:cNvCxnSpPr>
            <a:stCxn id="25" idx="2"/>
            <a:endCxn id="109" idx="0"/>
          </p:cNvCxnSpPr>
          <p:nvPr/>
        </p:nvCxnSpPr>
        <p:spPr>
          <a:xfrm>
            <a:off x="6035721" y="6388619"/>
            <a:ext cx="4502014" cy="1606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直線コネクタ 330">
            <a:extLst>
              <a:ext uri="{FF2B5EF4-FFF2-40B4-BE49-F238E27FC236}">
                <a16:creationId xmlns:a16="http://schemas.microsoft.com/office/drawing/2014/main" id="{38851EEE-02FF-78F2-6F1A-AF959A429234}"/>
              </a:ext>
            </a:extLst>
          </p:cNvPr>
          <p:cNvCxnSpPr>
            <a:stCxn id="25" idx="2"/>
            <a:endCxn id="161" idx="0"/>
          </p:cNvCxnSpPr>
          <p:nvPr/>
        </p:nvCxnSpPr>
        <p:spPr>
          <a:xfrm>
            <a:off x="6035721" y="6388619"/>
            <a:ext cx="862406" cy="1856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コネクタ 332">
            <a:extLst>
              <a:ext uri="{FF2B5EF4-FFF2-40B4-BE49-F238E27FC236}">
                <a16:creationId xmlns:a16="http://schemas.microsoft.com/office/drawing/2014/main" id="{0EA10DEF-A0EA-5E7D-9D09-7C86DB3D6B9D}"/>
              </a:ext>
            </a:extLst>
          </p:cNvPr>
          <p:cNvCxnSpPr>
            <a:stCxn id="25" idx="2"/>
            <a:endCxn id="114" idx="0"/>
          </p:cNvCxnSpPr>
          <p:nvPr/>
        </p:nvCxnSpPr>
        <p:spPr>
          <a:xfrm flipH="1">
            <a:off x="3050180" y="6388617"/>
            <a:ext cx="2985543" cy="1930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コネクタ 334">
            <a:extLst>
              <a:ext uri="{FF2B5EF4-FFF2-40B4-BE49-F238E27FC236}">
                <a16:creationId xmlns:a16="http://schemas.microsoft.com/office/drawing/2014/main" id="{96B5E644-45D6-953E-E075-CF149A486B2E}"/>
              </a:ext>
            </a:extLst>
          </p:cNvPr>
          <p:cNvCxnSpPr>
            <a:stCxn id="25" idx="2"/>
            <a:endCxn id="113" idx="0"/>
          </p:cNvCxnSpPr>
          <p:nvPr/>
        </p:nvCxnSpPr>
        <p:spPr>
          <a:xfrm flipH="1">
            <a:off x="4908089" y="6388619"/>
            <a:ext cx="1127632" cy="2701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コネクタ 336">
            <a:extLst>
              <a:ext uri="{FF2B5EF4-FFF2-40B4-BE49-F238E27FC236}">
                <a16:creationId xmlns:a16="http://schemas.microsoft.com/office/drawing/2014/main" id="{1C82E8BC-819F-20F4-0D90-883DAA1114C2}"/>
              </a:ext>
            </a:extLst>
          </p:cNvPr>
          <p:cNvCxnSpPr>
            <a:stCxn id="25" idx="2"/>
            <a:endCxn id="160" idx="0"/>
          </p:cNvCxnSpPr>
          <p:nvPr/>
        </p:nvCxnSpPr>
        <p:spPr>
          <a:xfrm>
            <a:off x="6035723" y="6388619"/>
            <a:ext cx="3832673" cy="2678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コネクタ 338">
            <a:extLst>
              <a:ext uri="{FF2B5EF4-FFF2-40B4-BE49-F238E27FC236}">
                <a16:creationId xmlns:a16="http://schemas.microsoft.com/office/drawing/2014/main" id="{E27570E3-25E6-B6F8-06B9-CF19779F82BF}"/>
              </a:ext>
            </a:extLst>
          </p:cNvPr>
          <p:cNvCxnSpPr>
            <a:stCxn id="57" idx="2"/>
            <a:endCxn id="55" idx="0"/>
          </p:cNvCxnSpPr>
          <p:nvPr/>
        </p:nvCxnSpPr>
        <p:spPr>
          <a:xfrm flipH="1">
            <a:off x="2434924" y="5942904"/>
            <a:ext cx="927507" cy="963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コネクタ 340">
            <a:extLst>
              <a:ext uri="{FF2B5EF4-FFF2-40B4-BE49-F238E27FC236}">
                <a16:creationId xmlns:a16="http://schemas.microsoft.com/office/drawing/2014/main" id="{67B49D14-1226-3D6B-291F-480BD3DAECE2}"/>
              </a:ext>
            </a:extLst>
          </p:cNvPr>
          <p:cNvCxnSpPr>
            <a:stCxn id="57" idx="2"/>
            <a:endCxn id="45" idx="3"/>
          </p:cNvCxnSpPr>
          <p:nvPr/>
        </p:nvCxnSpPr>
        <p:spPr>
          <a:xfrm flipH="1">
            <a:off x="1216343" y="5942904"/>
            <a:ext cx="2146086" cy="324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>
            <a:extLst>
              <a:ext uri="{FF2B5EF4-FFF2-40B4-BE49-F238E27FC236}">
                <a16:creationId xmlns:a16="http://schemas.microsoft.com/office/drawing/2014/main" id="{5726EFD4-9757-8F9E-683D-D55BD0A3534C}"/>
              </a:ext>
            </a:extLst>
          </p:cNvPr>
          <p:cNvCxnSpPr>
            <a:stCxn id="10" idx="2"/>
            <a:endCxn id="45" idx="3"/>
          </p:cNvCxnSpPr>
          <p:nvPr/>
        </p:nvCxnSpPr>
        <p:spPr>
          <a:xfrm flipH="1">
            <a:off x="1216345" y="5166591"/>
            <a:ext cx="3377577" cy="1101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コネクタ 344">
            <a:extLst>
              <a:ext uri="{FF2B5EF4-FFF2-40B4-BE49-F238E27FC236}">
                <a16:creationId xmlns:a16="http://schemas.microsoft.com/office/drawing/2014/main" id="{4C139BF2-F5F6-B60F-0A43-1AC921AAE326}"/>
              </a:ext>
            </a:extLst>
          </p:cNvPr>
          <p:cNvCxnSpPr>
            <a:stCxn id="10" idx="1"/>
            <a:endCxn id="26" idx="3"/>
          </p:cNvCxnSpPr>
          <p:nvPr/>
        </p:nvCxnSpPr>
        <p:spPr>
          <a:xfrm flipH="1" flipV="1">
            <a:off x="2434924" y="4837473"/>
            <a:ext cx="1314055" cy="120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コネクタ 346">
            <a:extLst>
              <a:ext uri="{FF2B5EF4-FFF2-40B4-BE49-F238E27FC236}">
                <a16:creationId xmlns:a16="http://schemas.microsoft.com/office/drawing/2014/main" id="{825D845B-88B1-E055-8670-D9EC095FD207}"/>
              </a:ext>
            </a:extLst>
          </p:cNvPr>
          <p:cNvCxnSpPr>
            <a:endCxn id="10" idx="1"/>
          </p:cNvCxnSpPr>
          <p:nvPr/>
        </p:nvCxnSpPr>
        <p:spPr>
          <a:xfrm flipV="1">
            <a:off x="1261424" y="4957527"/>
            <a:ext cx="2487555" cy="46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>
            <a:extLst>
              <a:ext uri="{FF2B5EF4-FFF2-40B4-BE49-F238E27FC236}">
                <a16:creationId xmlns:a16="http://schemas.microsoft.com/office/drawing/2014/main" id="{92D05D9A-32D4-8CB7-3240-F70DF422AEB0}"/>
              </a:ext>
            </a:extLst>
          </p:cNvPr>
          <p:cNvCxnSpPr>
            <a:stCxn id="22" idx="3"/>
            <a:endCxn id="6" idx="1"/>
          </p:cNvCxnSpPr>
          <p:nvPr/>
        </p:nvCxnSpPr>
        <p:spPr>
          <a:xfrm>
            <a:off x="1731125" y="3739689"/>
            <a:ext cx="564466" cy="319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>
            <a:extLst>
              <a:ext uri="{FF2B5EF4-FFF2-40B4-BE49-F238E27FC236}">
                <a16:creationId xmlns:a16="http://schemas.microsoft.com/office/drawing/2014/main" id="{C9611F00-7144-B9D0-9DE6-AE56C5FC3E01}"/>
              </a:ext>
            </a:extLst>
          </p:cNvPr>
          <p:cNvCxnSpPr>
            <a:stCxn id="23" idx="3"/>
            <a:endCxn id="6" idx="1"/>
          </p:cNvCxnSpPr>
          <p:nvPr/>
        </p:nvCxnSpPr>
        <p:spPr>
          <a:xfrm>
            <a:off x="-23325" y="3751189"/>
            <a:ext cx="2318917" cy="307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>
            <a:extLst>
              <a:ext uri="{FF2B5EF4-FFF2-40B4-BE49-F238E27FC236}">
                <a16:creationId xmlns:a16="http://schemas.microsoft.com/office/drawing/2014/main" id="{8E2C9424-B107-8D96-7571-D5AB8369581A}"/>
              </a:ext>
            </a:extLst>
          </p:cNvPr>
          <p:cNvCxnSpPr>
            <a:stCxn id="20" idx="3"/>
            <a:endCxn id="6" idx="1"/>
          </p:cNvCxnSpPr>
          <p:nvPr/>
        </p:nvCxnSpPr>
        <p:spPr>
          <a:xfrm>
            <a:off x="1261424" y="3010349"/>
            <a:ext cx="1034169" cy="1048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コネクタ 354">
            <a:extLst>
              <a:ext uri="{FF2B5EF4-FFF2-40B4-BE49-F238E27FC236}">
                <a16:creationId xmlns:a16="http://schemas.microsoft.com/office/drawing/2014/main" id="{F5621238-590D-6767-A5EF-4774404C1F0D}"/>
              </a:ext>
            </a:extLst>
          </p:cNvPr>
          <p:cNvCxnSpPr>
            <a:stCxn id="20" idx="0"/>
            <a:endCxn id="21" idx="2"/>
          </p:cNvCxnSpPr>
          <p:nvPr/>
        </p:nvCxnSpPr>
        <p:spPr>
          <a:xfrm flipV="1">
            <a:off x="-200676" y="2453251"/>
            <a:ext cx="654553" cy="348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コネクタ 356">
            <a:extLst>
              <a:ext uri="{FF2B5EF4-FFF2-40B4-BE49-F238E27FC236}">
                <a16:creationId xmlns:a16="http://schemas.microsoft.com/office/drawing/2014/main" id="{EB5C716F-FF7E-6167-B8C1-C4A2D1665167}"/>
              </a:ext>
            </a:extLst>
          </p:cNvPr>
          <p:cNvCxnSpPr>
            <a:stCxn id="20" idx="0"/>
            <a:endCxn id="125" idx="3"/>
          </p:cNvCxnSpPr>
          <p:nvPr/>
        </p:nvCxnSpPr>
        <p:spPr>
          <a:xfrm flipH="1" flipV="1">
            <a:off x="-1936776" y="1785146"/>
            <a:ext cx="1736099" cy="1016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コネクタ 358">
            <a:extLst>
              <a:ext uri="{FF2B5EF4-FFF2-40B4-BE49-F238E27FC236}">
                <a16:creationId xmlns:a16="http://schemas.microsoft.com/office/drawing/2014/main" id="{87903D83-02F1-26E1-17C5-BD25B213FA12}"/>
              </a:ext>
            </a:extLst>
          </p:cNvPr>
          <p:cNvCxnSpPr>
            <a:stCxn id="20" idx="0"/>
            <a:endCxn id="127" idx="3"/>
          </p:cNvCxnSpPr>
          <p:nvPr/>
        </p:nvCxnSpPr>
        <p:spPr>
          <a:xfrm flipH="1" flipV="1">
            <a:off x="-3598116" y="2607489"/>
            <a:ext cx="3397439" cy="193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直線コネクタ 360">
            <a:extLst>
              <a:ext uri="{FF2B5EF4-FFF2-40B4-BE49-F238E27FC236}">
                <a16:creationId xmlns:a16="http://schemas.microsoft.com/office/drawing/2014/main" id="{9CC69607-E4C4-8CCA-8F6C-717168C93C2B}"/>
              </a:ext>
            </a:extLst>
          </p:cNvPr>
          <p:cNvCxnSpPr>
            <a:stCxn id="20" idx="2"/>
            <a:endCxn id="23" idx="0"/>
          </p:cNvCxnSpPr>
          <p:nvPr/>
        </p:nvCxnSpPr>
        <p:spPr>
          <a:xfrm flipH="1">
            <a:off x="-1079063" y="3219413"/>
            <a:ext cx="878386" cy="322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直線コネクタ 362">
            <a:extLst>
              <a:ext uri="{FF2B5EF4-FFF2-40B4-BE49-F238E27FC236}">
                <a16:creationId xmlns:a16="http://schemas.microsoft.com/office/drawing/2014/main" id="{968342F3-AB09-B653-5CA9-F79CA4EA3C5D}"/>
              </a:ext>
            </a:extLst>
          </p:cNvPr>
          <p:cNvCxnSpPr>
            <a:stCxn id="20" idx="1"/>
            <a:endCxn id="50" idx="3"/>
          </p:cNvCxnSpPr>
          <p:nvPr/>
        </p:nvCxnSpPr>
        <p:spPr>
          <a:xfrm flipH="1">
            <a:off x="-2422780" y="3010349"/>
            <a:ext cx="760004" cy="39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直線コネクタ 364">
            <a:extLst>
              <a:ext uri="{FF2B5EF4-FFF2-40B4-BE49-F238E27FC236}">
                <a16:creationId xmlns:a16="http://schemas.microsoft.com/office/drawing/2014/main" id="{28494D20-26E9-DDD9-D65E-AE36A5930D77}"/>
              </a:ext>
            </a:extLst>
          </p:cNvPr>
          <p:cNvCxnSpPr>
            <a:stCxn id="20" idx="1"/>
            <a:endCxn id="51" idx="3"/>
          </p:cNvCxnSpPr>
          <p:nvPr/>
        </p:nvCxnSpPr>
        <p:spPr>
          <a:xfrm flipH="1">
            <a:off x="-4609400" y="3010349"/>
            <a:ext cx="2946624" cy="153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直線コネクタ 367">
            <a:extLst>
              <a:ext uri="{FF2B5EF4-FFF2-40B4-BE49-F238E27FC236}">
                <a16:creationId xmlns:a16="http://schemas.microsoft.com/office/drawing/2014/main" id="{092B1F41-57E8-97F9-F026-00932F2EEF2E}"/>
              </a:ext>
            </a:extLst>
          </p:cNvPr>
          <p:cNvCxnSpPr>
            <a:stCxn id="51" idx="3"/>
            <a:endCxn id="50" idx="1"/>
          </p:cNvCxnSpPr>
          <p:nvPr/>
        </p:nvCxnSpPr>
        <p:spPr>
          <a:xfrm>
            <a:off x="-4609400" y="3163705"/>
            <a:ext cx="382921" cy="238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直線コネクタ 369">
            <a:extLst>
              <a:ext uri="{FF2B5EF4-FFF2-40B4-BE49-F238E27FC236}">
                <a16:creationId xmlns:a16="http://schemas.microsoft.com/office/drawing/2014/main" id="{AD1EC679-6DA8-22C3-B3CD-50B9DD62F1F5}"/>
              </a:ext>
            </a:extLst>
          </p:cNvPr>
          <p:cNvCxnSpPr>
            <a:stCxn id="98" idx="3"/>
            <a:endCxn id="50" idx="2"/>
          </p:cNvCxnSpPr>
          <p:nvPr/>
        </p:nvCxnSpPr>
        <p:spPr>
          <a:xfrm flipV="1">
            <a:off x="-5214104" y="3611741"/>
            <a:ext cx="1889475" cy="386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コネクタ 371">
            <a:extLst>
              <a:ext uri="{FF2B5EF4-FFF2-40B4-BE49-F238E27FC236}">
                <a16:creationId xmlns:a16="http://schemas.microsoft.com/office/drawing/2014/main" id="{B4E9F562-7478-A912-B870-081449E82CC0}"/>
              </a:ext>
            </a:extLst>
          </p:cNvPr>
          <p:cNvCxnSpPr>
            <a:stCxn id="22" idx="1"/>
            <a:endCxn id="96" idx="3"/>
          </p:cNvCxnSpPr>
          <p:nvPr/>
        </p:nvCxnSpPr>
        <p:spPr>
          <a:xfrm flipH="1">
            <a:off x="-30174" y="3739689"/>
            <a:ext cx="473767" cy="671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コネクタ 373">
            <a:extLst>
              <a:ext uri="{FF2B5EF4-FFF2-40B4-BE49-F238E27FC236}">
                <a16:creationId xmlns:a16="http://schemas.microsoft.com/office/drawing/2014/main" id="{D825E26A-A4C9-1A68-960D-3F83D917E2B9}"/>
              </a:ext>
            </a:extLst>
          </p:cNvPr>
          <p:cNvCxnSpPr>
            <a:stCxn id="50" idx="2"/>
            <a:endCxn id="22" idx="1"/>
          </p:cNvCxnSpPr>
          <p:nvPr/>
        </p:nvCxnSpPr>
        <p:spPr>
          <a:xfrm>
            <a:off x="-3324629" y="3611741"/>
            <a:ext cx="3768222" cy="127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コネクタ 375">
            <a:extLst>
              <a:ext uri="{FF2B5EF4-FFF2-40B4-BE49-F238E27FC236}">
                <a16:creationId xmlns:a16="http://schemas.microsoft.com/office/drawing/2014/main" id="{6A71B278-AA99-E1DF-3AD9-F3226F7400FF}"/>
              </a:ext>
            </a:extLst>
          </p:cNvPr>
          <p:cNvCxnSpPr>
            <a:stCxn id="22" idx="1"/>
            <a:endCxn id="99" idx="3"/>
          </p:cNvCxnSpPr>
          <p:nvPr/>
        </p:nvCxnSpPr>
        <p:spPr>
          <a:xfrm flipH="1">
            <a:off x="-5548667" y="3739689"/>
            <a:ext cx="5992260" cy="95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コネクタ 379">
            <a:extLst>
              <a:ext uri="{FF2B5EF4-FFF2-40B4-BE49-F238E27FC236}">
                <a16:creationId xmlns:a16="http://schemas.microsoft.com/office/drawing/2014/main" id="{19BE3507-53E9-A589-E143-E6D35774EBAC}"/>
              </a:ext>
            </a:extLst>
          </p:cNvPr>
          <p:cNvCxnSpPr>
            <a:stCxn id="99" idx="3"/>
            <a:endCxn id="96" idx="1"/>
          </p:cNvCxnSpPr>
          <p:nvPr/>
        </p:nvCxnSpPr>
        <p:spPr>
          <a:xfrm flipV="1">
            <a:off x="-5548667" y="4411537"/>
            <a:ext cx="2052480" cy="287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コネクタ 381">
            <a:extLst>
              <a:ext uri="{FF2B5EF4-FFF2-40B4-BE49-F238E27FC236}">
                <a16:creationId xmlns:a16="http://schemas.microsoft.com/office/drawing/2014/main" id="{87F07DB6-1B0C-9C1E-0F32-509F29764488}"/>
              </a:ext>
            </a:extLst>
          </p:cNvPr>
          <p:cNvCxnSpPr>
            <a:stCxn id="98" idx="3"/>
            <a:endCxn id="96" idx="1"/>
          </p:cNvCxnSpPr>
          <p:nvPr/>
        </p:nvCxnSpPr>
        <p:spPr>
          <a:xfrm>
            <a:off x="-5214104" y="3998671"/>
            <a:ext cx="1717917" cy="41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直線コネクタ 383">
            <a:extLst>
              <a:ext uri="{FF2B5EF4-FFF2-40B4-BE49-F238E27FC236}">
                <a16:creationId xmlns:a16="http://schemas.microsoft.com/office/drawing/2014/main" id="{6A962BD5-767F-FA10-C41B-6FEEFC77FAFB}"/>
              </a:ext>
            </a:extLst>
          </p:cNvPr>
          <p:cNvCxnSpPr>
            <a:stCxn id="51" idx="2"/>
            <a:endCxn id="98" idx="0"/>
          </p:cNvCxnSpPr>
          <p:nvPr/>
        </p:nvCxnSpPr>
        <p:spPr>
          <a:xfrm>
            <a:off x="-6342406" y="3372769"/>
            <a:ext cx="348281" cy="416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コネクタ 385">
            <a:extLst>
              <a:ext uri="{FF2B5EF4-FFF2-40B4-BE49-F238E27FC236}">
                <a16:creationId xmlns:a16="http://schemas.microsoft.com/office/drawing/2014/main" id="{1B3CCB84-3C14-E337-4E9F-4CDD649D155C}"/>
              </a:ext>
            </a:extLst>
          </p:cNvPr>
          <p:cNvCxnSpPr>
            <a:stCxn id="129" idx="3"/>
            <a:endCxn id="21" idx="1"/>
          </p:cNvCxnSpPr>
          <p:nvPr/>
        </p:nvCxnSpPr>
        <p:spPr>
          <a:xfrm>
            <a:off x="-3707331" y="1079227"/>
            <a:ext cx="3240923" cy="1164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コネクタ 387">
            <a:extLst>
              <a:ext uri="{FF2B5EF4-FFF2-40B4-BE49-F238E27FC236}">
                <a16:creationId xmlns:a16="http://schemas.microsoft.com/office/drawing/2014/main" id="{9A00DE4E-6A4F-E12E-D5B0-6339ED9A9ED7}"/>
              </a:ext>
            </a:extLst>
          </p:cNvPr>
          <p:cNvCxnSpPr>
            <a:stCxn id="141" idx="3"/>
            <a:endCxn id="7" idx="1"/>
          </p:cNvCxnSpPr>
          <p:nvPr/>
        </p:nvCxnSpPr>
        <p:spPr>
          <a:xfrm>
            <a:off x="-4607962" y="225659"/>
            <a:ext cx="7022499" cy="2845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直線コネクタ 389">
            <a:extLst>
              <a:ext uri="{FF2B5EF4-FFF2-40B4-BE49-F238E27FC236}">
                <a16:creationId xmlns:a16="http://schemas.microsoft.com/office/drawing/2014/main" id="{436E2F07-6D34-3FEC-1914-368B08CFB521}"/>
              </a:ext>
            </a:extLst>
          </p:cNvPr>
          <p:cNvCxnSpPr>
            <a:stCxn id="140" idx="2"/>
            <a:endCxn id="7" idx="1"/>
          </p:cNvCxnSpPr>
          <p:nvPr/>
        </p:nvCxnSpPr>
        <p:spPr>
          <a:xfrm>
            <a:off x="-4440072" y="-505785"/>
            <a:ext cx="6854609" cy="3577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直線コネクタ 391">
            <a:extLst>
              <a:ext uri="{FF2B5EF4-FFF2-40B4-BE49-F238E27FC236}">
                <a16:creationId xmlns:a16="http://schemas.microsoft.com/office/drawing/2014/main" id="{086193DF-637E-797E-7474-D0EF2FFCEC65}"/>
              </a:ext>
            </a:extLst>
          </p:cNvPr>
          <p:cNvCxnSpPr>
            <a:stCxn id="140" idx="3"/>
            <a:endCxn id="53" idx="1"/>
          </p:cNvCxnSpPr>
          <p:nvPr/>
        </p:nvCxnSpPr>
        <p:spPr>
          <a:xfrm>
            <a:off x="-2436159" y="-714850"/>
            <a:ext cx="1330252" cy="47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直線コネクタ 395">
            <a:extLst>
              <a:ext uri="{FF2B5EF4-FFF2-40B4-BE49-F238E27FC236}">
                <a16:creationId xmlns:a16="http://schemas.microsoft.com/office/drawing/2014/main" id="{0BB2DD50-12F0-7297-E704-C9F3CDBEA74E}"/>
              </a:ext>
            </a:extLst>
          </p:cNvPr>
          <p:cNvCxnSpPr>
            <a:stCxn id="142" idx="3"/>
          </p:cNvCxnSpPr>
          <p:nvPr/>
        </p:nvCxnSpPr>
        <p:spPr>
          <a:xfrm>
            <a:off x="-7017954" y="1305863"/>
            <a:ext cx="9733743" cy="1795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コネクタ 397">
            <a:extLst>
              <a:ext uri="{FF2B5EF4-FFF2-40B4-BE49-F238E27FC236}">
                <a16:creationId xmlns:a16="http://schemas.microsoft.com/office/drawing/2014/main" id="{FB188975-7AC6-6BE8-0860-EB4395768151}"/>
              </a:ext>
            </a:extLst>
          </p:cNvPr>
          <p:cNvCxnSpPr>
            <a:stCxn id="143" idx="3"/>
            <a:endCxn id="7" idx="1"/>
          </p:cNvCxnSpPr>
          <p:nvPr/>
        </p:nvCxnSpPr>
        <p:spPr>
          <a:xfrm>
            <a:off x="-8380526" y="2038394"/>
            <a:ext cx="10795062" cy="1033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直線コネクタ 399">
            <a:extLst>
              <a:ext uri="{FF2B5EF4-FFF2-40B4-BE49-F238E27FC236}">
                <a16:creationId xmlns:a16="http://schemas.microsoft.com/office/drawing/2014/main" id="{5D182FA2-693F-F188-C292-B0CFE4536DA4}"/>
              </a:ext>
            </a:extLst>
          </p:cNvPr>
          <p:cNvCxnSpPr>
            <a:stCxn id="143" idx="0"/>
            <a:endCxn id="142" idx="2"/>
          </p:cNvCxnSpPr>
          <p:nvPr/>
        </p:nvCxnSpPr>
        <p:spPr>
          <a:xfrm flipV="1">
            <a:off x="-10113532" y="1514927"/>
            <a:ext cx="1227117" cy="314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直線コネクタ 401">
            <a:extLst>
              <a:ext uri="{FF2B5EF4-FFF2-40B4-BE49-F238E27FC236}">
                <a16:creationId xmlns:a16="http://schemas.microsoft.com/office/drawing/2014/main" id="{132B88E1-D8C9-512D-3EC5-672BEF35EDBE}"/>
              </a:ext>
            </a:extLst>
          </p:cNvPr>
          <p:cNvCxnSpPr>
            <a:stCxn id="126" idx="3"/>
            <a:endCxn id="6" idx="1"/>
          </p:cNvCxnSpPr>
          <p:nvPr/>
        </p:nvCxnSpPr>
        <p:spPr>
          <a:xfrm>
            <a:off x="-8436305" y="3099802"/>
            <a:ext cx="10731897" cy="959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コネクタ 403">
            <a:extLst>
              <a:ext uri="{FF2B5EF4-FFF2-40B4-BE49-F238E27FC236}">
                <a16:creationId xmlns:a16="http://schemas.microsoft.com/office/drawing/2014/main" id="{582C4EDE-BB2E-3781-E2C0-0DD1DC721412}"/>
              </a:ext>
            </a:extLst>
          </p:cNvPr>
          <p:cNvCxnSpPr>
            <a:stCxn id="126" idx="3"/>
            <a:endCxn id="7" idx="1"/>
          </p:cNvCxnSpPr>
          <p:nvPr/>
        </p:nvCxnSpPr>
        <p:spPr>
          <a:xfrm flipV="1">
            <a:off x="-8436306" y="3071395"/>
            <a:ext cx="10850842" cy="28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コネクタ 405">
            <a:extLst>
              <a:ext uri="{FF2B5EF4-FFF2-40B4-BE49-F238E27FC236}">
                <a16:creationId xmlns:a16="http://schemas.microsoft.com/office/drawing/2014/main" id="{F6DD7CC9-EC46-0BA0-958B-EC05FEF27BEC}"/>
              </a:ext>
            </a:extLst>
          </p:cNvPr>
          <p:cNvCxnSpPr>
            <a:stCxn id="85" idx="3"/>
            <a:endCxn id="6" idx="1"/>
          </p:cNvCxnSpPr>
          <p:nvPr/>
        </p:nvCxnSpPr>
        <p:spPr>
          <a:xfrm flipV="1">
            <a:off x="-7874535" y="4059715"/>
            <a:ext cx="10030711" cy="1117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直線コネクタ 407">
            <a:extLst>
              <a:ext uri="{FF2B5EF4-FFF2-40B4-BE49-F238E27FC236}">
                <a16:creationId xmlns:a16="http://schemas.microsoft.com/office/drawing/2014/main" id="{67A8E20F-7E83-EC21-4C1B-E3E8C701A9D2}"/>
              </a:ext>
            </a:extLst>
          </p:cNvPr>
          <p:cNvCxnSpPr>
            <a:stCxn id="85" idx="3"/>
            <a:endCxn id="7" idx="1"/>
          </p:cNvCxnSpPr>
          <p:nvPr/>
        </p:nvCxnSpPr>
        <p:spPr>
          <a:xfrm flipV="1">
            <a:off x="-7874536" y="3071393"/>
            <a:ext cx="10289072" cy="2105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線コネクタ 409">
            <a:extLst>
              <a:ext uri="{FF2B5EF4-FFF2-40B4-BE49-F238E27FC236}">
                <a16:creationId xmlns:a16="http://schemas.microsoft.com/office/drawing/2014/main" id="{9DAA2051-FA52-3088-BDCB-BB8D0AB9DD84}"/>
              </a:ext>
            </a:extLst>
          </p:cNvPr>
          <p:cNvCxnSpPr>
            <a:stCxn id="147" idx="3"/>
            <a:endCxn id="24" idx="1"/>
          </p:cNvCxnSpPr>
          <p:nvPr/>
        </p:nvCxnSpPr>
        <p:spPr>
          <a:xfrm flipV="1">
            <a:off x="-6931749" y="5437422"/>
            <a:ext cx="5466161" cy="61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線コネクタ 411">
            <a:extLst>
              <a:ext uri="{FF2B5EF4-FFF2-40B4-BE49-F238E27FC236}">
                <a16:creationId xmlns:a16="http://schemas.microsoft.com/office/drawing/2014/main" id="{A5FF7FD1-61DD-D186-6178-EB1724C6D646}"/>
              </a:ext>
            </a:extLst>
          </p:cNvPr>
          <p:cNvCxnSpPr>
            <a:stCxn id="89" idx="3"/>
            <a:endCxn id="24" idx="1"/>
          </p:cNvCxnSpPr>
          <p:nvPr/>
        </p:nvCxnSpPr>
        <p:spPr>
          <a:xfrm>
            <a:off x="-4825972" y="5437422"/>
            <a:ext cx="3360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直線コネクタ 413">
            <a:extLst>
              <a:ext uri="{FF2B5EF4-FFF2-40B4-BE49-F238E27FC236}">
                <a16:creationId xmlns:a16="http://schemas.microsoft.com/office/drawing/2014/main" id="{BF46E162-E3F5-0DFC-F729-660C406EBE02}"/>
              </a:ext>
            </a:extLst>
          </p:cNvPr>
          <p:cNvCxnSpPr>
            <a:stCxn id="88" idx="3"/>
            <a:endCxn id="24" idx="1"/>
          </p:cNvCxnSpPr>
          <p:nvPr/>
        </p:nvCxnSpPr>
        <p:spPr>
          <a:xfrm>
            <a:off x="-2666097" y="5176795"/>
            <a:ext cx="1200509" cy="26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直線コネクタ 415">
            <a:extLst>
              <a:ext uri="{FF2B5EF4-FFF2-40B4-BE49-F238E27FC236}">
                <a16:creationId xmlns:a16="http://schemas.microsoft.com/office/drawing/2014/main" id="{69E5A859-FD0D-4FB1-A1CD-EB1EC6081457}"/>
              </a:ext>
            </a:extLst>
          </p:cNvPr>
          <p:cNvCxnSpPr>
            <a:stCxn id="88" idx="3"/>
            <a:endCxn id="26" idx="1"/>
          </p:cNvCxnSpPr>
          <p:nvPr/>
        </p:nvCxnSpPr>
        <p:spPr>
          <a:xfrm flipV="1">
            <a:off x="-2666096" y="4837473"/>
            <a:ext cx="3970581" cy="339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直線コネクタ 417">
            <a:extLst>
              <a:ext uri="{FF2B5EF4-FFF2-40B4-BE49-F238E27FC236}">
                <a16:creationId xmlns:a16="http://schemas.microsoft.com/office/drawing/2014/main" id="{66A39FA7-27FE-FAB6-40E0-CB52B0354BA8}"/>
              </a:ext>
            </a:extLst>
          </p:cNvPr>
          <p:cNvCxnSpPr>
            <a:stCxn id="24" idx="0"/>
            <a:endCxn id="26" idx="1"/>
          </p:cNvCxnSpPr>
          <p:nvPr/>
        </p:nvCxnSpPr>
        <p:spPr>
          <a:xfrm flipV="1">
            <a:off x="-138942" y="4837475"/>
            <a:ext cx="1443427" cy="390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線コネクタ 419">
            <a:extLst>
              <a:ext uri="{FF2B5EF4-FFF2-40B4-BE49-F238E27FC236}">
                <a16:creationId xmlns:a16="http://schemas.microsoft.com/office/drawing/2014/main" id="{5510857B-9949-72B5-F04F-E3D6C707B508}"/>
              </a:ext>
            </a:extLst>
          </p:cNvPr>
          <p:cNvCxnSpPr>
            <a:stCxn id="22" idx="2"/>
            <a:endCxn id="26" idx="1"/>
          </p:cNvCxnSpPr>
          <p:nvPr/>
        </p:nvCxnSpPr>
        <p:spPr>
          <a:xfrm>
            <a:off x="1087359" y="3948753"/>
            <a:ext cx="217125" cy="888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直線コネクタ 421">
            <a:extLst>
              <a:ext uri="{FF2B5EF4-FFF2-40B4-BE49-F238E27FC236}">
                <a16:creationId xmlns:a16="http://schemas.microsoft.com/office/drawing/2014/main" id="{13BF9987-4DE5-5974-D289-791468B19734}"/>
              </a:ext>
            </a:extLst>
          </p:cNvPr>
          <p:cNvCxnSpPr>
            <a:stCxn id="104" idx="3"/>
            <a:endCxn id="26" idx="1"/>
          </p:cNvCxnSpPr>
          <p:nvPr/>
        </p:nvCxnSpPr>
        <p:spPr>
          <a:xfrm flipV="1">
            <a:off x="-2562014" y="4837473"/>
            <a:ext cx="3866499" cy="1279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直線コネクタ 423">
            <a:extLst>
              <a:ext uri="{FF2B5EF4-FFF2-40B4-BE49-F238E27FC236}">
                <a16:creationId xmlns:a16="http://schemas.microsoft.com/office/drawing/2014/main" id="{00C6A440-B65A-8ECE-93F5-16ED6F1D5776}"/>
              </a:ext>
            </a:extLst>
          </p:cNvPr>
          <p:cNvCxnSpPr>
            <a:stCxn id="104" idx="3"/>
            <a:endCxn id="10" idx="1"/>
          </p:cNvCxnSpPr>
          <p:nvPr/>
        </p:nvCxnSpPr>
        <p:spPr>
          <a:xfrm flipV="1">
            <a:off x="-2562015" y="4957527"/>
            <a:ext cx="6310992" cy="115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直線コネクタ 425">
            <a:extLst>
              <a:ext uri="{FF2B5EF4-FFF2-40B4-BE49-F238E27FC236}">
                <a16:creationId xmlns:a16="http://schemas.microsoft.com/office/drawing/2014/main" id="{C0E8D7EB-B442-EAB8-068B-AAA748C4E63F}"/>
              </a:ext>
            </a:extLst>
          </p:cNvPr>
          <p:cNvCxnSpPr>
            <a:stCxn id="155" idx="0"/>
            <a:endCxn id="10" idx="1"/>
          </p:cNvCxnSpPr>
          <p:nvPr/>
        </p:nvCxnSpPr>
        <p:spPr>
          <a:xfrm flipV="1">
            <a:off x="-1514985" y="4957527"/>
            <a:ext cx="5263963" cy="232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直線コネクタ 427">
            <a:extLst>
              <a:ext uri="{FF2B5EF4-FFF2-40B4-BE49-F238E27FC236}">
                <a16:creationId xmlns:a16="http://schemas.microsoft.com/office/drawing/2014/main" id="{0C3B0A5F-7493-5964-A23A-0519504B381C}"/>
              </a:ext>
            </a:extLst>
          </p:cNvPr>
          <p:cNvCxnSpPr>
            <a:stCxn id="156" idx="3"/>
            <a:endCxn id="45" idx="1"/>
          </p:cNvCxnSpPr>
          <p:nvPr/>
        </p:nvCxnSpPr>
        <p:spPr>
          <a:xfrm flipV="1">
            <a:off x="-1717219" y="6267695"/>
            <a:ext cx="822087" cy="429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直線コネクタ 429">
            <a:extLst>
              <a:ext uri="{FF2B5EF4-FFF2-40B4-BE49-F238E27FC236}">
                <a16:creationId xmlns:a16="http://schemas.microsoft.com/office/drawing/2014/main" id="{BBFCB681-9332-8A95-EFA2-24138AEF9427}"/>
              </a:ext>
            </a:extLst>
          </p:cNvPr>
          <p:cNvCxnSpPr>
            <a:stCxn id="156" idx="3"/>
            <a:endCxn id="57" idx="1"/>
          </p:cNvCxnSpPr>
          <p:nvPr/>
        </p:nvCxnSpPr>
        <p:spPr>
          <a:xfrm flipV="1">
            <a:off x="-1717218" y="5733840"/>
            <a:ext cx="4025513" cy="963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直線コネクタ 431">
            <a:extLst>
              <a:ext uri="{FF2B5EF4-FFF2-40B4-BE49-F238E27FC236}">
                <a16:creationId xmlns:a16="http://schemas.microsoft.com/office/drawing/2014/main" id="{C311A74D-577C-7B59-30A3-1704B08E15B8}"/>
              </a:ext>
            </a:extLst>
          </p:cNvPr>
          <p:cNvCxnSpPr>
            <a:stCxn id="45" idx="3"/>
            <a:endCxn id="57" idx="1"/>
          </p:cNvCxnSpPr>
          <p:nvPr/>
        </p:nvCxnSpPr>
        <p:spPr>
          <a:xfrm flipV="1">
            <a:off x="1216345" y="5733840"/>
            <a:ext cx="1091951" cy="533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直線コネクタ 433">
            <a:extLst>
              <a:ext uri="{FF2B5EF4-FFF2-40B4-BE49-F238E27FC236}">
                <a16:creationId xmlns:a16="http://schemas.microsoft.com/office/drawing/2014/main" id="{6DD96DC9-0931-FB5A-FAC4-713849DD9323}"/>
              </a:ext>
            </a:extLst>
          </p:cNvPr>
          <p:cNvCxnSpPr>
            <a:stCxn id="137" idx="3"/>
            <a:endCxn id="155" idx="1"/>
          </p:cNvCxnSpPr>
          <p:nvPr/>
        </p:nvCxnSpPr>
        <p:spPr>
          <a:xfrm flipV="1">
            <a:off x="-3814121" y="7487195"/>
            <a:ext cx="1107943" cy="4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直線コネクタ 435">
            <a:extLst>
              <a:ext uri="{FF2B5EF4-FFF2-40B4-BE49-F238E27FC236}">
                <a16:creationId xmlns:a16="http://schemas.microsoft.com/office/drawing/2014/main" id="{F36EE7D2-703E-BF72-20EE-28738F5C38F5}"/>
              </a:ext>
            </a:extLst>
          </p:cNvPr>
          <p:cNvCxnSpPr>
            <a:stCxn id="137" idx="3"/>
            <a:endCxn id="10" idx="1"/>
          </p:cNvCxnSpPr>
          <p:nvPr/>
        </p:nvCxnSpPr>
        <p:spPr>
          <a:xfrm flipV="1">
            <a:off x="-3814121" y="4957529"/>
            <a:ext cx="7563098" cy="2534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直線コネクタ 437">
            <a:extLst>
              <a:ext uri="{FF2B5EF4-FFF2-40B4-BE49-F238E27FC236}">
                <a16:creationId xmlns:a16="http://schemas.microsoft.com/office/drawing/2014/main" id="{6B251C89-4B7A-A7C7-957F-589B9DFCB6C5}"/>
              </a:ext>
            </a:extLst>
          </p:cNvPr>
          <p:cNvCxnSpPr>
            <a:stCxn id="137" idx="2"/>
            <a:endCxn id="138" idx="0"/>
          </p:cNvCxnSpPr>
          <p:nvPr/>
        </p:nvCxnSpPr>
        <p:spPr>
          <a:xfrm>
            <a:off x="-5005312" y="7701162"/>
            <a:ext cx="2275671" cy="408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直線コネクタ 439">
            <a:extLst>
              <a:ext uri="{FF2B5EF4-FFF2-40B4-BE49-F238E27FC236}">
                <a16:creationId xmlns:a16="http://schemas.microsoft.com/office/drawing/2014/main" id="{85AF5104-2C3C-773C-C55B-6FED5A0A8ABC}"/>
              </a:ext>
            </a:extLst>
          </p:cNvPr>
          <p:cNvCxnSpPr>
            <a:stCxn id="138" idx="0"/>
            <a:endCxn id="155" idx="2"/>
          </p:cNvCxnSpPr>
          <p:nvPr/>
        </p:nvCxnSpPr>
        <p:spPr>
          <a:xfrm flipV="1">
            <a:off x="-2729641" y="7696259"/>
            <a:ext cx="1214655" cy="413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直線コネクタ 441">
            <a:extLst>
              <a:ext uri="{FF2B5EF4-FFF2-40B4-BE49-F238E27FC236}">
                <a16:creationId xmlns:a16="http://schemas.microsoft.com/office/drawing/2014/main" id="{7051FF4B-3C8F-90F1-2073-8F7BBB14DCB0}"/>
              </a:ext>
            </a:extLst>
          </p:cNvPr>
          <p:cNvCxnSpPr>
            <a:stCxn id="138" idx="0"/>
            <a:endCxn id="10" idx="2"/>
          </p:cNvCxnSpPr>
          <p:nvPr/>
        </p:nvCxnSpPr>
        <p:spPr>
          <a:xfrm flipV="1">
            <a:off x="-2729640" y="5166591"/>
            <a:ext cx="7323561" cy="2942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直線コネクタ 443">
            <a:extLst>
              <a:ext uri="{FF2B5EF4-FFF2-40B4-BE49-F238E27FC236}">
                <a16:creationId xmlns:a16="http://schemas.microsoft.com/office/drawing/2014/main" id="{862A4C34-DFA1-F98C-C2BA-99058888A126}"/>
              </a:ext>
            </a:extLst>
          </p:cNvPr>
          <p:cNvCxnSpPr>
            <a:stCxn id="157" idx="0"/>
            <a:endCxn id="10" idx="2"/>
          </p:cNvCxnSpPr>
          <p:nvPr/>
        </p:nvCxnSpPr>
        <p:spPr>
          <a:xfrm flipV="1">
            <a:off x="-80382" y="5166593"/>
            <a:ext cx="4674302" cy="3814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直線コネクタ 445">
            <a:extLst>
              <a:ext uri="{FF2B5EF4-FFF2-40B4-BE49-F238E27FC236}">
                <a16:creationId xmlns:a16="http://schemas.microsoft.com/office/drawing/2014/main" id="{A087A5FE-A829-ED93-0151-51F8EF1702EF}"/>
              </a:ext>
            </a:extLst>
          </p:cNvPr>
          <p:cNvCxnSpPr>
            <a:stCxn id="157" idx="0"/>
            <a:endCxn id="155" idx="2"/>
          </p:cNvCxnSpPr>
          <p:nvPr/>
        </p:nvCxnSpPr>
        <p:spPr>
          <a:xfrm flipH="1" flipV="1">
            <a:off x="-1514986" y="7696259"/>
            <a:ext cx="1434604" cy="1285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直線コネクタ 447">
            <a:extLst>
              <a:ext uri="{FF2B5EF4-FFF2-40B4-BE49-F238E27FC236}">
                <a16:creationId xmlns:a16="http://schemas.microsoft.com/office/drawing/2014/main" id="{BABF3E75-E150-E6E9-F47C-0A70AF6B0BA9}"/>
              </a:ext>
            </a:extLst>
          </p:cNvPr>
          <p:cNvCxnSpPr>
            <a:stCxn id="114" idx="0"/>
            <a:endCxn id="6" idx="2"/>
          </p:cNvCxnSpPr>
          <p:nvPr/>
        </p:nvCxnSpPr>
        <p:spPr>
          <a:xfrm flipV="1">
            <a:off x="3050180" y="4268029"/>
            <a:ext cx="632171" cy="405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直線コネクタ 449">
            <a:extLst>
              <a:ext uri="{FF2B5EF4-FFF2-40B4-BE49-F238E27FC236}">
                <a16:creationId xmlns:a16="http://schemas.microsoft.com/office/drawing/2014/main" id="{38DED687-EBFF-D4A1-7D03-F67F8090F649}"/>
              </a:ext>
            </a:extLst>
          </p:cNvPr>
          <p:cNvCxnSpPr>
            <a:stCxn id="10" idx="2"/>
            <a:endCxn id="113" idx="0"/>
          </p:cNvCxnSpPr>
          <p:nvPr/>
        </p:nvCxnSpPr>
        <p:spPr>
          <a:xfrm>
            <a:off x="4593922" y="5166593"/>
            <a:ext cx="314169" cy="3923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直線コネクタ 451">
            <a:extLst>
              <a:ext uri="{FF2B5EF4-FFF2-40B4-BE49-F238E27FC236}">
                <a16:creationId xmlns:a16="http://schemas.microsoft.com/office/drawing/2014/main" id="{64D6BA33-0F5D-4E55-56AF-CDFE39D8DA01}"/>
              </a:ext>
            </a:extLst>
          </p:cNvPr>
          <p:cNvCxnSpPr>
            <a:stCxn id="9" idx="2"/>
            <a:endCxn id="109" idx="0"/>
          </p:cNvCxnSpPr>
          <p:nvPr/>
        </p:nvCxnSpPr>
        <p:spPr>
          <a:xfrm>
            <a:off x="6976209" y="5113974"/>
            <a:ext cx="3561526" cy="2881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直線コネクタ 454">
            <a:extLst>
              <a:ext uri="{FF2B5EF4-FFF2-40B4-BE49-F238E27FC236}">
                <a16:creationId xmlns:a16="http://schemas.microsoft.com/office/drawing/2014/main" id="{B78C7B6E-727D-DE25-CEE1-1DCA6F98567D}"/>
              </a:ext>
            </a:extLst>
          </p:cNvPr>
          <p:cNvCxnSpPr>
            <a:stCxn id="9" idx="2"/>
            <a:endCxn id="144" idx="1"/>
          </p:cNvCxnSpPr>
          <p:nvPr/>
        </p:nvCxnSpPr>
        <p:spPr>
          <a:xfrm>
            <a:off x="6976211" y="5113974"/>
            <a:ext cx="9295351" cy="2431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直線コネクタ 456">
            <a:extLst>
              <a:ext uri="{FF2B5EF4-FFF2-40B4-BE49-F238E27FC236}">
                <a16:creationId xmlns:a16="http://schemas.microsoft.com/office/drawing/2014/main" id="{47CE557A-8BF5-AE0E-2ED6-C3F40FB36CA2}"/>
              </a:ext>
            </a:extLst>
          </p:cNvPr>
          <p:cNvCxnSpPr>
            <a:stCxn id="62" idx="2"/>
            <a:endCxn id="56" idx="0"/>
          </p:cNvCxnSpPr>
          <p:nvPr/>
        </p:nvCxnSpPr>
        <p:spPr>
          <a:xfrm flipH="1">
            <a:off x="9786583" y="5035259"/>
            <a:ext cx="1141480" cy="419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直線コネクタ 458">
            <a:extLst>
              <a:ext uri="{FF2B5EF4-FFF2-40B4-BE49-F238E27FC236}">
                <a16:creationId xmlns:a16="http://schemas.microsoft.com/office/drawing/2014/main" id="{C1A1D91B-3882-A073-41EF-E0A7CC14A8E9}"/>
              </a:ext>
            </a:extLst>
          </p:cNvPr>
          <p:cNvCxnSpPr>
            <a:stCxn id="62" idx="2"/>
            <a:endCxn id="62" idx="2"/>
          </p:cNvCxnSpPr>
          <p:nvPr/>
        </p:nvCxnSpPr>
        <p:spPr>
          <a:xfrm>
            <a:off x="10928063" y="50352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直線コネクタ 460">
            <a:extLst>
              <a:ext uri="{FF2B5EF4-FFF2-40B4-BE49-F238E27FC236}">
                <a16:creationId xmlns:a16="http://schemas.microsoft.com/office/drawing/2014/main" id="{5299DB10-363C-1033-C4B1-D0114545E440}"/>
              </a:ext>
            </a:extLst>
          </p:cNvPr>
          <p:cNvCxnSpPr>
            <a:stCxn id="7" idx="3"/>
            <a:endCxn id="5" idx="1"/>
          </p:cNvCxnSpPr>
          <p:nvPr/>
        </p:nvCxnSpPr>
        <p:spPr>
          <a:xfrm>
            <a:off x="4375331" y="3071393"/>
            <a:ext cx="2479803" cy="103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直線コネクタ 462">
            <a:extLst>
              <a:ext uri="{FF2B5EF4-FFF2-40B4-BE49-F238E27FC236}">
                <a16:creationId xmlns:a16="http://schemas.microsoft.com/office/drawing/2014/main" id="{9574B670-81D4-D095-5EB4-97DE44382B99}"/>
              </a:ext>
            </a:extLst>
          </p:cNvPr>
          <p:cNvCxnSpPr>
            <a:stCxn id="6" idx="3"/>
            <a:endCxn id="5" idx="1"/>
          </p:cNvCxnSpPr>
          <p:nvPr/>
        </p:nvCxnSpPr>
        <p:spPr>
          <a:xfrm flipV="1">
            <a:off x="5069109" y="3175131"/>
            <a:ext cx="1786025" cy="88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直線コネクタ 464">
            <a:extLst>
              <a:ext uri="{FF2B5EF4-FFF2-40B4-BE49-F238E27FC236}">
                <a16:creationId xmlns:a16="http://schemas.microsoft.com/office/drawing/2014/main" id="{1655F6D9-D477-0033-AD2E-4C89950A151B}"/>
              </a:ext>
            </a:extLst>
          </p:cNvPr>
          <p:cNvCxnSpPr>
            <a:stCxn id="5" idx="2"/>
            <a:endCxn id="8" idx="0"/>
          </p:cNvCxnSpPr>
          <p:nvPr/>
        </p:nvCxnSpPr>
        <p:spPr>
          <a:xfrm flipH="1">
            <a:off x="7963900" y="3384197"/>
            <a:ext cx="143338" cy="438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直線コネクタ 466">
            <a:extLst>
              <a:ext uri="{FF2B5EF4-FFF2-40B4-BE49-F238E27FC236}">
                <a16:creationId xmlns:a16="http://schemas.microsoft.com/office/drawing/2014/main" id="{9EA3054A-DF78-AFDF-09A0-4816E23C2F1F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flipH="1">
            <a:off x="6976211" y="4240710"/>
            <a:ext cx="987691" cy="455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直線コネクタ 468">
            <a:extLst>
              <a:ext uri="{FF2B5EF4-FFF2-40B4-BE49-F238E27FC236}">
                <a16:creationId xmlns:a16="http://schemas.microsoft.com/office/drawing/2014/main" id="{2D12D2A7-0A62-6F5F-6A54-3DDEA1E9E879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6976211" y="3384197"/>
            <a:ext cx="1131029" cy="1311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直線コネクタ 470">
            <a:extLst>
              <a:ext uri="{FF2B5EF4-FFF2-40B4-BE49-F238E27FC236}">
                <a16:creationId xmlns:a16="http://schemas.microsoft.com/office/drawing/2014/main" id="{628C2E3A-EDED-4557-BC16-15C0476D69CA}"/>
              </a:ext>
            </a:extLst>
          </p:cNvPr>
          <p:cNvCxnSpPr>
            <a:stCxn id="7" idx="0"/>
            <a:endCxn id="4" idx="2"/>
          </p:cNvCxnSpPr>
          <p:nvPr/>
        </p:nvCxnSpPr>
        <p:spPr>
          <a:xfrm flipV="1">
            <a:off x="3394933" y="2557215"/>
            <a:ext cx="2540016" cy="305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直線コネクタ 472">
            <a:extLst>
              <a:ext uri="{FF2B5EF4-FFF2-40B4-BE49-F238E27FC236}">
                <a16:creationId xmlns:a16="http://schemas.microsoft.com/office/drawing/2014/main" id="{8C04FA67-0A7C-160A-6106-535E0D61AEB0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5934951" y="2557215"/>
            <a:ext cx="2172289" cy="408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直線コネクタ 474">
            <a:extLst>
              <a:ext uri="{FF2B5EF4-FFF2-40B4-BE49-F238E27FC236}">
                <a16:creationId xmlns:a16="http://schemas.microsoft.com/office/drawing/2014/main" id="{5B12E557-1C83-BD7B-8DA0-AE7ADF3CD550}"/>
              </a:ext>
            </a:extLst>
          </p:cNvPr>
          <p:cNvCxnSpPr>
            <a:stCxn id="4" idx="2"/>
            <a:endCxn id="9" idx="0"/>
          </p:cNvCxnSpPr>
          <p:nvPr/>
        </p:nvCxnSpPr>
        <p:spPr>
          <a:xfrm>
            <a:off x="5934949" y="2557217"/>
            <a:ext cx="1041260" cy="2138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直線コネクタ 478">
            <a:extLst>
              <a:ext uri="{FF2B5EF4-FFF2-40B4-BE49-F238E27FC236}">
                <a16:creationId xmlns:a16="http://schemas.microsoft.com/office/drawing/2014/main" id="{7E703D5D-DB2C-C48C-7E9A-5EBD8F080BA1}"/>
              </a:ext>
            </a:extLst>
          </p:cNvPr>
          <p:cNvCxnSpPr>
            <a:stCxn id="52" idx="2"/>
            <a:endCxn id="11" idx="0"/>
          </p:cNvCxnSpPr>
          <p:nvPr/>
        </p:nvCxnSpPr>
        <p:spPr>
          <a:xfrm>
            <a:off x="9332758" y="-141325"/>
            <a:ext cx="619012" cy="1010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直線コネクタ 481">
            <a:extLst>
              <a:ext uri="{FF2B5EF4-FFF2-40B4-BE49-F238E27FC236}">
                <a16:creationId xmlns:a16="http://schemas.microsoft.com/office/drawing/2014/main" id="{D8E6BF5D-CBB3-4F37-E4CD-A25DD602E9AA}"/>
              </a:ext>
            </a:extLst>
          </p:cNvPr>
          <p:cNvCxnSpPr>
            <a:stCxn id="5" idx="0"/>
            <a:endCxn id="19" idx="1"/>
          </p:cNvCxnSpPr>
          <p:nvPr/>
        </p:nvCxnSpPr>
        <p:spPr>
          <a:xfrm flipV="1">
            <a:off x="8107240" y="2185467"/>
            <a:ext cx="1135399" cy="78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直線コネクタ 483">
            <a:extLst>
              <a:ext uri="{FF2B5EF4-FFF2-40B4-BE49-F238E27FC236}">
                <a16:creationId xmlns:a16="http://schemas.microsoft.com/office/drawing/2014/main" id="{FFB2721A-7FA7-3CEF-79B2-0D2D665EACF3}"/>
              </a:ext>
            </a:extLst>
          </p:cNvPr>
          <p:cNvCxnSpPr>
            <a:stCxn id="7" idx="2"/>
            <a:endCxn id="6" idx="0"/>
          </p:cNvCxnSpPr>
          <p:nvPr/>
        </p:nvCxnSpPr>
        <p:spPr>
          <a:xfrm>
            <a:off x="3394933" y="3280457"/>
            <a:ext cx="287416" cy="569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直線コネクタ 485">
            <a:extLst>
              <a:ext uri="{FF2B5EF4-FFF2-40B4-BE49-F238E27FC236}">
                <a16:creationId xmlns:a16="http://schemas.microsoft.com/office/drawing/2014/main" id="{3C1E31F6-856B-5048-23B9-BF49BE881629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3682351" y="4268029"/>
            <a:ext cx="911571" cy="480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直線コネクタ 487">
            <a:extLst>
              <a:ext uri="{FF2B5EF4-FFF2-40B4-BE49-F238E27FC236}">
                <a16:creationId xmlns:a16="http://schemas.microsoft.com/office/drawing/2014/main" id="{C74F016F-D1B0-0FC6-B83B-4E5C92B578B3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3394933" y="3280459"/>
            <a:ext cx="3581276" cy="141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直線コネクタ 489">
            <a:extLst>
              <a:ext uri="{FF2B5EF4-FFF2-40B4-BE49-F238E27FC236}">
                <a16:creationId xmlns:a16="http://schemas.microsoft.com/office/drawing/2014/main" id="{16F10161-516A-EA45-6CFA-C339355935BC}"/>
              </a:ext>
            </a:extLst>
          </p:cNvPr>
          <p:cNvCxnSpPr>
            <a:stCxn id="10" idx="0"/>
            <a:endCxn id="5" idx="1"/>
          </p:cNvCxnSpPr>
          <p:nvPr/>
        </p:nvCxnSpPr>
        <p:spPr>
          <a:xfrm flipV="1">
            <a:off x="4593920" y="3175131"/>
            <a:ext cx="2261212" cy="1573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コネクタ 497">
            <a:extLst>
              <a:ext uri="{FF2B5EF4-FFF2-40B4-BE49-F238E27FC236}">
                <a16:creationId xmlns:a16="http://schemas.microsoft.com/office/drawing/2014/main" id="{7C895FFB-A9DB-EC69-23B9-EE417617AB76}"/>
              </a:ext>
            </a:extLst>
          </p:cNvPr>
          <p:cNvCxnSpPr>
            <a:endCxn id="110" idx="0"/>
          </p:cNvCxnSpPr>
          <p:nvPr/>
        </p:nvCxnSpPr>
        <p:spPr>
          <a:xfrm flipH="1">
            <a:off x="-1390913" y="557654"/>
            <a:ext cx="185092" cy="213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直線コネクタ 499">
            <a:extLst>
              <a:ext uri="{FF2B5EF4-FFF2-40B4-BE49-F238E27FC236}">
                <a16:creationId xmlns:a16="http://schemas.microsoft.com/office/drawing/2014/main" id="{8F8E878D-9884-5923-B827-C3EE99C59C39}"/>
              </a:ext>
            </a:extLst>
          </p:cNvPr>
          <p:cNvCxnSpPr>
            <a:stCxn id="120" idx="2"/>
            <a:endCxn id="13" idx="0"/>
          </p:cNvCxnSpPr>
          <p:nvPr/>
        </p:nvCxnSpPr>
        <p:spPr>
          <a:xfrm>
            <a:off x="-1090503" y="557656"/>
            <a:ext cx="2568541" cy="560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直線コネクタ 501">
            <a:extLst>
              <a:ext uri="{FF2B5EF4-FFF2-40B4-BE49-F238E27FC236}">
                <a16:creationId xmlns:a16="http://schemas.microsoft.com/office/drawing/2014/main" id="{A72F40A7-E08C-FE0A-590C-1890E4D27BDA}"/>
              </a:ext>
            </a:extLst>
          </p:cNvPr>
          <p:cNvCxnSpPr>
            <a:stCxn id="106" idx="2"/>
            <a:endCxn id="120" idx="0"/>
          </p:cNvCxnSpPr>
          <p:nvPr/>
        </p:nvCxnSpPr>
        <p:spPr>
          <a:xfrm flipH="1">
            <a:off x="-1090504" y="-999729"/>
            <a:ext cx="773115" cy="113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直線コネクタ 510">
            <a:extLst>
              <a:ext uri="{FF2B5EF4-FFF2-40B4-BE49-F238E27FC236}">
                <a16:creationId xmlns:a16="http://schemas.microsoft.com/office/drawing/2014/main" id="{A6705E7E-E53C-7FC9-289E-C8103B317EC9}"/>
              </a:ext>
            </a:extLst>
          </p:cNvPr>
          <p:cNvCxnSpPr>
            <a:stCxn id="129" idx="2"/>
            <a:endCxn id="125" idx="0"/>
          </p:cNvCxnSpPr>
          <p:nvPr/>
        </p:nvCxnSpPr>
        <p:spPr>
          <a:xfrm>
            <a:off x="-4763068" y="1288291"/>
            <a:ext cx="1364193" cy="287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直線コネクタ 512">
            <a:extLst>
              <a:ext uri="{FF2B5EF4-FFF2-40B4-BE49-F238E27FC236}">
                <a16:creationId xmlns:a16="http://schemas.microsoft.com/office/drawing/2014/main" id="{17A39D7F-16F6-21B2-F078-08C3294CD697}"/>
              </a:ext>
            </a:extLst>
          </p:cNvPr>
          <p:cNvCxnSpPr>
            <a:stCxn id="110" idx="2"/>
            <a:endCxn id="20" idx="0"/>
          </p:cNvCxnSpPr>
          <p:nvPr/>
        </p:nvCxnSpPr>
        <p:spPr>
          <a:xfrm>
            <a:off x="-1390913" y="1189587"/>
            <a:ext cx="1190236" cy="1611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直線コネクタ 514">
            <a:extLst>
              <a:ext uri="{FF2B5EF4-FFF2-40B4-BE49-F238E27FC236}">
                <a16:creationId xmlns:a16="http://schemas.microsoft.com/office/drawing/2014/main" id="{3A357412-0871-F3C1-BC71-F0FE8E65ECA6}"/>
              </a:ext>
            </a:extLst>
          </p:cNvPr>
          <p:cNvCxnSpPr>
            <a:cxnSpLocks/>
            <a:stCxn id="22" idx="1"/>
            <a:endCxn id="20" idx="2"/>
          </p:cNvCxnSpPr>
          <p:nvPr/>
        </p:nvCxnSpPr>
        <p:spPr>
          <a:xfrm flipH="1" flipV="1">
            <a:off x="-200677" y="3219413"/>
            <a:ext cx="644270" cy="520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直線コネクタ 516">
            <a:extLst>
              <a:ext uri="{FF2B5EF4-FFF2-40B4-BE49-F238E27FC236}">
                <a16:creationId xmlns:a16="http://schemas.microsoft.com/office/drawing/2014/main" id="{405895F3-F27B-F2C2-81ED-19E09CC99FA1}"/>
              </a:ext>
            </a:extLst>
          </p:cNvPr>
          <p:cNvCxnSpPr>
            <a:stCxn id="148" idx="3"/>
            <a:endCxn id="10" idx="1"/>
          </p:cNvCxnSpPr>
          <p:nvPr/>
        </p:nvCxnSpPr>
        <p:spPr>
          <a:xfrm flipV="1">
            <a:off x="-6240363" y="4957529"/>
            <a:ext cx="9989341" cy="201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直線コネクタ 518">
            <a:extLst>
              <a:ext uri="{FF2B5EF4-FFF2-40B4-BE49-F238E27FC236}">
                <a16:creationId xmlns:a16="http://schemas.microsoft.com/office/drawing/2014/main" id="{DBB2F9B7-A8BE-F130-753D-1730EA00B00B}"/>
              </a:ext>
            </a:extLst>
          </p:cNvPr>
          <p:cNvCxnSpPr>
            <a:stCxn id="148" idx="3"/>
            <a:endCxn id="26" idx="1"/>
          </p:cNvCxnSpPr>
          <p:nvPr/>
        </p:nvCxnSpPr>
        <p:spPr>
          <a:xfrm flipV="1">
            <a:off x="-6240364" y="4837475"/>
            <a:ext cx="7544848" cy="2136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直線コネクタ 520">
            <a:extLst>
              <a:ext uri="{FF2B5EF4-FFF2-40B4-BE49-F238E27FC236}">
                <a16:creationId xmlns:a16="http://schemas.microsoft.com/office/drawing/2014/main" id="{F55DC69B-6D0C-5B98-4CF3-DCB0AC50F7BA}"/>
              </a:ext>
            </a:extLst>
          </p:cNvPr>
          <p:cNvCxnSpPr>
            <a:stCxn id="10" idx="2"/>
            <a:endCxn id="57" idx="0"/>
          </p:cNvCxnSpPr>
          <p:nvPr/>
        </p:nvCxnSpPr>
        <p:spPr>
          <a:xfrm flipH="1">
            <a:off x="3362431" y="5166593"/>
            <a:ext cx="1231491" cy="358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直線コネクタ 522">
            <a:extLst>
              <a:ext uri="{FF2B5EF4-FFF2-40B4-BE49-F238E27FC236}">
                <a16:creationId xmlns:a16="http://schemas.microsoft.com/office/drawing/2014/main" id="{8329038F-8B3B-EDF0-7977-7E6909AE4609}"/>
              </a:ext>
            </a:extLst>
          </p:cNvPr>
          <p:cNvCxnSpPr>
            <a:stCxn id="10" idx="0"/>
            <a:endCxn id="8" idx="1"/>
          </p:cNvCxnSpPr>
          <p:nvPr/>
        </p:nvCxnSpPr>
        <p:spPr>
          <a:xfrm flipV="1">
            <a:off x="4593922" y="4031648"/>
            <a:ext cx="2389583" cy="716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1CAAFA-62D5-0598-EE19-30BE6B731B11}"/>
              </a:ext>
            </a:extLst>
          </p:cNvPr>
          <p:cNvSpPr txBox="1"/>
          <p:nvPr/>
        </p:nvSpPr>
        <p:spPr>
          <a:xfrm>
            <a:off x="3464561" y="2139087"/>
            <a:ext cx="4940776" cy="418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</a:t>
            </a:r>
            <a:r>
              <a:rPr lang="ja-JP" altLang="en-US" sz="2117" dirty="0"/>
              <a:t>　コンパクト・プラス・ネットワーク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BE0EDB-DA05-FDDA-D8E6-584F3C9CDC58}"/>
              </a:ext>
            </a:extLst>
          </p:cNvPr>
          <p:cNvSpPr txBox="1"/>
          <p:nvPr/>
        </p:nvSpPr>
        <p:spPr>
          <a:xfrm>
            <a:off x="6855132" y="2966067"/>
            <a:ext cx="2504212" cy="418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3</a:t>
            </a:r>
            <a:r>
              <a:rPr lang="ja-JP" altLang="en-US" sz="2117" dirty="0"/>
              <a:t>　</a:t>
            </a:r>
            <a:r>
              <a:rPr lang="en-US" altLang="ja-JP" sz="2117" dirty="0"/>
              <a:t>ICT</a:t>
            </a:r>
            <a:r>
              <a:rPr lang="ja-JP" altLang="en-US" sz="2117" dirty="0"/>
              <a:t>の活用・</a:t>
            </a:r>
            <a:r>
              <a:rPr lang="en-US" altLang="ja-JP" sz="2117" dirty="0"/>
              <a:t>DX</a:t>
            </a:r>
            <a:endParaRPr lang="ja-JP" altLang="en-US" sz="2117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A420C3-94EF-C556-D32A-A4EAC13C01A1}"/>
              </a:ext>
            </a:extLst>
          </p:cNvPr>
          <p:cNvSpPr txBox="1"/>
          <p:nvPr/>
        </p:nvSpPr>
        <p:spPr>
          <a:xfrm>
            <a:off x="2295591" y="3849901"/>
            <a:ext cx="2773516" cy="418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4</a:t>
            </a:r>
            <a:r>
              <a:rPr lang="ja-JP" altLang="en-US" sz="2117" dirty="0"/>
              <a:t>　脱炭素社会の構築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BB53E7-9F0A-B382-EBC4-E612DC292102}"/>
              </a:ext>
            </a:extLst>
          </p:cNvPr>
          <p:cNvSpPr txBox="1"/>
          <p:nvPr/>
        </p:nvSpPr>
        <p:spPr>
          <a:xfrm>
            <a:off x="2414538" y="2862329"/>
            <a:ext cx="1960793" cy="418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</a:t>
            </a:r>
            <a:r>
              <a:rPr lang="ja-JP" altLang="en-US" sz="2117" dirty="0"/>
              <a:t>　防災・減災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A0C51E-B9D0-8A73-FBA3-4B7211C30B03}"/>
              </a:ext>
            </a:extLst>
          </p:cNvPr>
          <p:cNvSpPr txBox="1"/>
          <p:nvPr/>
        </p:nvSpPr>
        <p:spPr>
          <a:xfrm>
            <a:off x="6983505" y="3822582"/>
            <a:ext cx="1960793" cy="418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5</a:t>
            </a:r>
            <a:r>
              <a:rPr lang="ja-JP" altLang="en-US" sz="2117" dirty="0"/>
              <a:t>　働き方改革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7EBE62-0821-21A6-C363-ED722705FD67}"/>
              </a:ext>
            </a:extLst>
          </p:cNvPr>
          <p:cNvSpPr txBox="1"/>
          <p:nvPr/>
        </p:nvSpPr>
        <p:spPr>
          <a:xfrm>
            <a:off x="6131266" y="4695846"/>
            <a:ext cx="1689886" cy="418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7</a:t>
            </a:r>
            <a:r>
              <a:rPr lang="ja-JP" altLang="en-US" sz="2117" dirty="0"/>
              <a:t>　維持管理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C4A6-E2CF-6776-4BE0-45B02A4F0E29}"/>
              </a:ext>
            </a:extLst>
          </p:cNvPr>
          <p:cNvSpPr txBox="1"/>
          <p:nvPr/>
        </p:nvSpPr>
        <p:spPr>
          <a:xfrm>
            <a:off x="3748977" y="4748463"/>
            <a:ext cx="1689886" cy="418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6</a:t>
            </a:r>
            <a:r>
              <a:rPr lang="ja-JP" altLang="en-US" sz="2117" dirty="0"/>
              <a:t>　産業振興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2167F7A-E8E2-6DE0-CC80-09FF963C1A7E}"/>
              </a:ext>
            </a:extLst>
          </p:cNvPr>
          <p:cNvSpPr txBox="1"/>
          <p:nvPr/>
        </p:nvSpPr>
        <p:spPr>
          <a:xfrm>
            <a:off x="8218765" y="869489"/>
            <a:ext cx="3466013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10</a:t>
            </a:r>
            <a:r>
              <a:rPr lang="ja-JP" altLang="en-US" sz="2117" dirty="0"/>
              <a:t>　公共交通リ・デザイン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1B21DCF-2C19-FADD-800D-EEE7B47DE432}"/>
              </a:ext>
            </a:extLst>
          </p:cNvPr>
          <p:cNvSpPr txBox="1"/>
          <p:nvPr/>
        </p:nvSpPr>
        <p:spPr>
          <a:xfrm>
            <a:off x="4489249" y="784748"/>
            <a:ext cx="2502608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9</a:t>
            </a:r>
            <a:r>
              <a:rPr lang="ja-JP" altLang="en-US" sz="2117" dirty="0"/>
              <a:t>　立地適正化計画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A8C20F-7128-981D-AF81-C08FE74C061D}"/>
              </a:ext>
            </a:extLst>
          </p:cNvPr>
          <p:cNvSpPr txBox="1"/>
          <p:nvPr/>
        </p:nvSpPr>
        <p:spPr>
          <a:xfrm>
            <a:off x="10792493" y="3611289"/>
            <a:ext cx="1677062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13</a:t>
            </a:r>
            <a:r>
              <a:rPr lang="ja-JP" altLang="en-US" sz="2117" dirty="0"/>
              <a:t>　物流</a:t>
            </a:r>
            <a:r>
              <a:rPr lang="en-US" altLang="ja-JP" sz="2117" dirty="0"/>
              <a:t>DX</a:t>
            </a:r>
            <a:endParaRPr lang="ja-JP" altLang="en-US" sz="2117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54CD9A-1A49-EFB0-2A4D-48450BCB6C00}"/>
              </a:ext>
            </a:extLst>
          </p:cNvPr>
          <p:cNvSpPr txBox="1"/>
          <p:nvPr/>
        </p:nvSpPr>
        <p:spPr>
          <a:xfrm>
            <a:off x="10047257" y="2786734"/>
            <a:ext cx="2042547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12</a:t>
            </a:r>
            <a:r>
              <a:rPr lang="ja-JP" altLang="en-US" sz="2117" dirty="0"/>
              <a:t>　</a:t>
            </a:r>
            <a:r>
              <a:rPr lang="en-US" altLang="ja-JP" sz="2117" dirty="0"/>
              <a:t>Society5.0</a:t>
            </a:r>
            <a:endParaRPr lang="ja-JP" altLang="en-US" sz="2117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E0FBE2-B48F-0F47-1583-668259B32F8A}"/>
              </a:ext>
            </a:extLst>
          </p:cNvPr>
          <p:cNvSpPr txBox="1"/>
          <p:nvPr/>
        </p:nvSpPr>
        <p:spPr>
          <a:xfrm>
            <a:off x="9242637" y="1976403"/>
            <a:ext cx="4007828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11</a:t>
            </a:r>
            <a:r>
              <a:rPr lang="ja-JP" altLang="en-US" sz="2117" dirty="0"/>
              <a:t>　デジタル田園都市国家構想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C8762FD-CF11-807E-B45B-0110EF291CB1}"/>
              </a:ext>
            </a:extLst>
          </p:cNvPr>
          <p:cNvSpPr txBox="1"/>
          <p:nvPr/>
        </p:nvSpPr>
        <p:spPr>
          <a:xfrm>
            <a:off x="443593" y="3530625"/>
            <a:ext cx="1287532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20</a:t>
            </a:r>
            <a:r>
              <a:rPr lang="ja-JP" altLang="en-US" sz="2117" dirty="0"/>
              <a:t>　</a:t>
            </a:r>
            <a:r>
              <a:rPr lang="en-US" altLang="ja-JP" sz="2117" dirty="0" err="1"/>
              <a:t>NbS</a:t>
            </a:r>
            <a:endParaRPr lang="ja-JP" altLang="en-US" sz="2117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D02D2A8-0975-D30B-11F1-4CA58D5AD43E}"/>
              </a:ext>
            </a:extLst>
          </p:cNvPr>
          <p:cNvSpPr txBox="1"/>
          <p:nvPr/>
        </p:nvSpPr>
        <p:spPr>
          <a:xfrm>
            <a:off x="-2134801" y="3542125"/>
            <a:ext cx="2111475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21</a:t>
            </a:r>
            <a:r>
              <a:rPr lang="ja-JP" altLang="en-US" sz="2117" dirty="0"/>
              <a:t>　生物多様性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354D613-0D19-D0E7-BAAA-D0C17FA8E752}"/>
              </a:ext>
            </a:extLst>
          </p:cNvPr>
          <p:cNvSpPr txBox="1"/>
          <p:nvPr/>
        </p:nvSpPr>
        <p:spPr>
          <a:xfrm>
            <a:off x="-1465588" y="5228358"/>
            <a:ext cx="2653290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19</a:t>
            </a:r>
            <a:r>
              <a:rPr lang="ja-JP" altLang="en-US" sz="2117" dirty="0"/>
              <a:t>　再エネ・省エネ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4E4BA2-72E2-936C-A518-403F8885EDF7}"/>
              </a:ext>
            </a:extLst>
          </p:cNvPr>
          <p:cNvSpPr txBox="1"/>
          <p:nvPr/>
        </p:nvSpPr>
        <p:spPr>
          <a:xfrm>
            <a:off x="5115437" y="5970489"/>
            <a:ext cx="1840568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  <a:ea typeface="メイリオ" panose="020B0604030504040204" pitchFamily="50" charset="-128"/>
              </a:rPr>
              <a:t>16</a:t>
            </a:r>
            <a:r>
              <a:rPr lang="ja-JP" altLang="en-US" sz="2117" dirty="0">
                <a:solidFill>
                  <a:schemeClr val="bg1"/>
                </a:solidFill>
                <a:ea typeface="メイリオ" panose="020B0604030504040204" pitchFamily="50" charset="-128"/>
              </a:rPr>
              <a:t>　官民連携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8A2FF9D-A1A4-BC27-186C-E5F0A0119AF6}"/>
              </a:ext>
            </a:extLst>
          </p:cNvPr>
          <p:cNvSpPr txBox="1"/>
          <p:nvPr/>
        </p:nvSpPr>
        <p:spPr>
          <a:xfrm>
            <a:off x="1304484" y="4628409"/>
            <a:ext cx="1130438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18</a:t>
            </a:r>
            <a:r>
              <a:rPr lang="ja-JP" altLang="en-US" sz="2117" dirty="0"/>
              <a:t>　</a:t>
            </a:r>
            <a:r>
              <a:rPr lang="en-US" altLang="ja-JP" sz="2117" dirty="0"/>
              <a:t>GX</a:t>
            </a:r>
            <a:endParaRPr lang="ja-JP" altLang="en-US" sz="2117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FB3095B-DED2-40A2-F6D8-63C5DFAD66DC}"/>
              </a:ext>
            </a:extLst>
          </p:cNvPr>
          <p:cNvSpPr txBox="1"/>
          <p:nvPr/>
        </p:nvSpPr>
        <p:spPr>
          <a:xfrm>
            <a:off x="8595393" y="5454461"/>
            <a:ext cx="2382383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15</a:t>
            </a:r>
            <a:r>
              <a:rPr lang="ja-JP" altLang="en-US" sz="2117" dirty="0">
                <a:solidFill>
                  <a:schemeClr val="bg1"/>
                </a:solidFill>
              </a:rPr>
              <a:t>　ストック効果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0F4717F-BA5A-88C2-5EDE-BAEBBE5518A2}"/>
              </a:ext>
            </a:extLst>
          </p:cNvPr>
          <p:cNvSpPr txBox="1"/>
          <p:nvPr/>
        </p:nvSpPr>
        <p:spPr>
          <a:xfrm>
            <a:off x="2308296" y="5524774"/>
            <a:ext cx="2108269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17</a:t>
            </a:r>
            <a:r>
              <a:rPr lang="ja-JP" altLang="en-US" sz="2117" dirty="0"/>
              <a:t>　</a:t>
            </a:r>
            <a:r>
              <a:rPr lang="en-US" altLang="ja-JP" sz="2117" dirty="0"/>
              <a:t>Well-being</a:t>
            </a:r>
            <a:endParaRPr lang="ja-JP" altLang="en-US" sz="2117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A22D95B-3CF9-7AAE-D446-B1D8E05684F1}"/>
              </a:ext>
            </a:extLst>
          </p:cNvPr>
          <p:cNvSpPr txBox="1"/>
          <p:nvPr/>
        </p:nvSpPr>
        <p:spPr>
          <a:xfrm>
            <a:off x="9009108" y="4617131"/>
            <a:ext cx="3837910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14</a:t>
            </a:r>
            <a:r>
              <a:rPr lang="ja-JP" altLang="en-US" sz="2117" dirty="0"/>
              <a:t>　インフラメンテナンス</a:t>
            </a:r>
            <a:r>
              <a:rPr lang="en-US" altLang="ja-JP" sz="2117" dirty="0"/>
              <a:t>2.0</a:t>
            </a:r>
            <a:endParaRPr lang="ja-JP" altLang="en-US" sz="2117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42799AA-7140-496D-D4CF-53C82FD3B73D}"/>
              </a:ext>
            </a:extLst>
          </p:cNvPr>
          <p:cNvSpPr txBox="1"/>
          <p:nvPr/>
        </p:nvSpPr>
        <p:spPr>
          <a:xfrm>
            <a:off x="1324795" y="169559"/>
            <a:ext cx="1840568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25</a:t>
            </a:r>
            <a:r>
              <a:rPr lang="ja-JP" altLang="en-US" sz="2117" dirty="0"/>
              <a:t>　防災指針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764642A-5FB1-B2FC-6F65-C2F9AAFB39AF}"/>
              </a:ext>
            </a:extLst>
          </p:cNvPr>
          <p:cNvSpPr txBox="1"/>
          <p:nvPr/>
        </p:nvSpPr>
        <p:spPr>
          <a:xfrm>
            <a:off x="15065078" y="386830"/>
            <a:ext cx="1481496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29</a:t>
            </a:r>
            <a:r>
              <a:rPr lang="ja-JP" altLang="en-US" sz="2117" dirty="0"/>
              <a:t>　</a:t>
            </a:r>
            <a:r>
              <a:rPr lang="en-US" altLang="ja-JP" sz="2117" dirty="0" err="1"/>
              <a:t>MaaS</a:t>
            </a:r>
            <a:endParaRPr lang="ja-JP" altLang="en-US" sz="2117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4F69FE0-C861-6EA0-195B-DA28BC5AE5B4}"/>
              </a:ext>
            </a:extLst>
          </p:cNvPr>
          <p:cNvSpPr txBox="1"/>
          <p:nvPr/>
        </p:nvSpPr>
        <p:spPr>
          <a:xfrm>
            <a:off x="13224510" y="4215377"/>
            <a:ext cx="1840568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34</a:t>
            </a:r>
            <a:r>
              <a:rPr lang="ja-JP" altLang="en-US" sz="2117" dirty="0"/>
              <a:t>　ドローン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8846FBC-606C-92B6-802E-5ADD7EB6FF65}"/>
              </a:ext>
            </a:extLst>
          </p:cNvPr>
          <p:cNvSpPr txBox="1"/>
          <p:nvPr/>
        </p:nvSpPr>
        <p:spPr>
          <a:xfrm>
            <a:off x="-895131" y="6058631"/>
            <a:ext cx="2111475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38</a:t>
            </a:r>
            <a:r>
              <a:rPr lang="ja-JP" altLang="en-US" sz="2117" dirty="0"/>
              <a:t>　２拠点居住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162BE09-B770-BE04-C1F5-8FD0E2401C8D}"/>
              </a:ext>
            </a:extLst>
          </p:cNvPr>
          <p:cNvSpPr txBox="1"/>
          <p:nvPr/>
        </p:nvSpPr>
        <p:spPr>
          <a:xfrm>
            <a:off x="13655603" y="2170988"/>
            <a:ext cx="2653290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31</a:t>
            </a:r>
            <a:r>
              <a:rPr lang="ja-JP" altLang="en-US" sz="2117" dirty="0"/>
              <a:t>　デジタルツイン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7472C18-09C4-A5CD-04ED-348EEAF3430B}"/>
              </a:ext>
            </a:extLst>
          </p:cNvPr>
          <p:cNvSpPr txBox="1"/>
          <p:nvPr/>
        </p:nvSpPr>
        <p:spPr>
          <a:xfrm>
            <a:off x="10236701" y="6625832"/>
            <a:ext cx="2653290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36</a:t>
            </a:r>
            <a:r>
              <a:rPr lang="ja-JP" altLang="en-US" sz="2117" dirty="0">
                <a:solidFill>
                  <a:schemeClr val="bg1"/>
                </a:solidFill>
              </a:rPr>
              <a:t>　センシング技術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47BB931-BF9C-16AE-022F-718E92190754}"/>
              </a:ext>
            </a:extLst>
          </p:cNvPr>
          <p:cNvSpPr txBox="1"/>
          <p:nvPr/>
        </p:nvSpPr>
        <p:spPr>
          <a:xfrm>
            <a:off x="12634072" y="1125969"/>
            <a:ext cx="2653290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28</a:t>
            </a:r>
            <a:r>
              <a:rPr lang="ja-JP" altLang="en-US" sz="2117" dirty="0"/>
              <a:t>　スマートシティ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1F974F8-7CF0-F434-2A7D-8A81B59C937E}"/>
              </a:ext>
            </a:extLst>
          </p:cNvPr>
          <p:cNvSpPr txBox="1"/>
          <p:nvPr/>
        </p:nvSpPr>
        <p:spPr>
          <a:xfrm>
            <a:off x="12932988" y="3468235"/>
            <a:ext cx="3195105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33</a:t>
            </a:r>
            <a:r>
              <a:rPr lang="ja-JP" altLang="en-US" sz="2117" dirty="0"/>
              <a:t>　物流モーダルシフト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2EC20B8-290A-4E6B-E148-115B7F6C7C0F}"/>
              </a:ext>
            </a:extLst>
          </p:cNvPr>
          <p:cNvSpPr txBox="1"/>
          <p:nvPr/>
        </p:nvSpPr>
        <p:spPr>
          <a:xfrm>
            <a:off x="-4226479" y="3193613"/>
            <a:ext cx="1803699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39</a:t>
            </a:r>
            <a:r>
              <a:rPr lang="ja-JP" altLang="en-US" sz="2117" dirty="0">
                <a:solidFill>
                  <a:schemeClr val="bg1"/>
                </a:solidFill>
              </a:rPr>
              <a:t>　</a:t>
            </a:r>
            <a:r>
              <a:rPr lang="en-US" altLang="ja-JP" sz="2117" dirty="0">
                <a:solidFill>
                  <a:schemeClr val="bg1"/>
                </a:solidFill>
              </a:rPr>
              <a:t>30 by 30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8DE009D-B801-04E1-C0F3-84D1B6156B6C}"/>
              </a:ext>
            </a:extLst>
          </p:cNvPr>
          <p:cNvSpPr txBox="1"/>
          <p:nvPr/>
        </p:nvSpPr>
        <p:spPr>
          <a:xfrm>
            <a:off x="7599751" y="-559454"/>
            <a:ext cx="3466013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  <a:ea typeface="メイリオ" panose="020B0604030504040204" pitchFamily="50" charset="-128"/>
              </a:rPr>
              <a:t>26</a:t>
            </a:r>
            <a:r>
              <a:rPr lang="ja-JP" altLang="en-US" sz="2117" dirty="0">
                <a:solidFill>
                  <a:schemeClr val="bg1"/>
                </a:solidFill>
                <a:ea typeface="メイリオ" panose="020B0604030504040204" pitchFamily="50" charset="-128"/>
              </a:rPr>
              <a:t>　まちなかウォーカブル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E6F68ED-80DD-2CDE-FDF3-EF1C1075EA7A}"/>
              </a:ext>
            </a:extLst>
          </p:cNvPr>
          <p:cNvSpPr txBox="1"/>
          <p:nvPr/>
        </p:nvSpPr>
        <p:spPr>
          <a:xfrm>
            <a:off x="-1105907" y="-451336"/>
            <a:ext cx="3195105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24</a:t>
            </a:r>
            <a:r>
              <a:rPr lang="ja-JP" altLang="en-US" sz="2117" dirty="0"/>
              <a:t>　エリアマネジメント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81FCC5A-03DA-5A5C-A39B-692EFDC34FBD}"/>
              </a:ext>
            </a:extLst>
          </p:cNvPr>
          <p:cNvSpPr txBox="1"/>
          <p:nvPr/>
        </p:nvSpPr>
        <p:spPr>
          <a:xfrm>
            <a:off x="1094651" y="6906693"/>
            <a:ext cx="2680542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37</a:t>
            </a:r>
            <a:r>
              <a:rPr lang="ja-JP" altLang="en-US" sz="2117" dirty="0"/>
              <a:t>　ローカル</a:t>
            </a:r>
            <a:r>
              <a:rPr lang="en-US" altLang="ja-JP" sz="2117" dirty="0"/>
              <a:t>SDG</a:t>
            </a:r>
            <a:r>
              <a:rPr lang="ja-JP" altLang="en-US" sz="2117" dirty="0"/>
              <a:t>ｓ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9DC2FD8-CD8D-4135-1674-F6F25C10BCAE}"/>
              </a:ext>
            </a:extLst>
          </p:cNvPr>
          <p:cNvSpPr txBox="1"/>
          <p:nvPr/>
        </p:nvSpPr>
        <p:spPr>
          <a:xfrm>
            <a:off x="12176564" y="5752136"/>
            <a:ext cx="3195105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35</a:t>
            </a:r>
            <a:r>
              <a:rPr lang="ja-JP" altLang="en-US" sz="2117" dirty="0">
                <a:solidFill>
                  <a:schemeClr val="bg1"/>
                </a:solidFill>
              </a:rPr>
              <a:t>　センサネットワーク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5F95580-A747-AD42-DE66-4159DD113181}"/>
              </a:ext>
            </a:extLst>
          </p:cNvPr>
          <p:cNvSpPr txBox="1"/>
          <p:nvPr/>
        </p:nvSpPr>
        <p:spPr>
          <a:xfrm>
            <a:off x="15723812" y="2862329"/>
            <a:ext cx="3736920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32</a:t>
            </a:r>
            <a:r>
              <a:rPr lang="ja-JP" altLang="en-US" sz="2117" dirty="0"/>
              <a:t>　データプラットフォーム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7B22728-29A2-5B58-EC01-7BC4FAD43E72}"/>
              </a:ext>
            </a:extLst>
          </p:cNvPr>
          <p:cNvSpPr txBox="1"/>
          <p:nvPr/>
        </p:nvSpPr>
        <p:spPr>
          <a:xfrm>
            <a:off x="11631026" y="65369"/>
            <a:ext cx="2321469" cy="418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  <a:ea typeface="メイリオ" panose="020B0604030504040204" pitchFamily="50" charset="-128"/>
              </a:rPr>
              <a:t>27</a:t>
            </a:r>
            <a:r>
              <a:rPr lang="ja-JP" altLang="en-US" sz="2117" dirty="0">
                <a:solidFill>
                  <a:schemeClr val="bg1"/>
                </a:solidFill>
                <a:ea typeface="メイリオ" panose="020B0604030504040204" pitchFamily="50" charset="-128"/>
              </a:rPr>
              <a:t>　交通</a:t>
            </a:r>
            <a:r>
              <a:rPr lang="en-US" altLang="ja-JP" sz="2117" dirty="0">
                <a:solidFill>
                  <a:schemeClr val="bg1"/>
                </a:solidFill>
                <a:ea typeface="メイリオ" panose="020B0604030504040204" pitchFamily="50" charset="-128"/>
              </a:rPr>
              <a:t>DX</a:t>
            </a:r>
            <a:r>
              <a:rPr lang="ja-JP" altLang="en-US" sz="2117" dirty="0">
                <a:solidFill>
                  <a:schemeClr val="bg1"/>
                </a:solidFill>
                <a:ea typeface="メイリオ" panose="020B0604030504040204" pitchFamily="50" charset="-128"/>
              </a:rPr>
              <a:t>・</a:t>
            </a:r>
            <a:r>
              <a:rPr lang="en-US" altLang="ja-JP" sz="2117" dirty="0">
                <a:solidFill>
                  <a:schemeClr val="bg1"/>
                </a:solidFill>
                <a:ea typeface="メイリオ" panose="020B0604030504040204" pitchFamily="50" charset="-128"/>
              </a:rPr>
              <a:t>GX</a:t>
            </a:r>
            <a:endParaRPr lang="ja-JP" altLang="en-US" sz="2117" dirty="0">
              <a:solidFill>
                <a:schemeClr val="bg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E7EE2C9-6603-F3E5-554C-2FC9F9E370AA}"/>
              </a:ext>
            </a:extLst>
          </p:cNvPr>
          <p:cNvSpPr txBox="1"/>
          <p:nvPr/>
        </p:nvSpPr>
        <p:spPr>
          <a:xfrm>
            <a:off x="-3496187" y="4202473"/>
            <a:ext cx="3466013" cy="418128"/>
          </a:xfrm>
          <a:prstGeom prst="rect">
            <a:avLst/>
          </a:prstGeom>
          <a:solidFill>
            <a:schemeClr val="accent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>
                <a:solidFill>
                  <a:schemeClr val="bg1"/>
                </a:solidFill>
              </a:rPr>
              <a:t>59</a:t>
            </a:r>
            <a:r>
              <a:rPr lang="ja-JP" altLang="en-US" sz="2117" dirty="0">
                <a:solidFill>
                  <a:schemeClr val="bg1"/>
                </a:solidFill>
              </a:rPr>
              <a:t>　ネイチャーポジティブ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B39AE17-5880-4674-6878-D7BB8AD05034}"/>
              </a:ext>
            </a:extLst>
          </p:cNvPr>
          <p:cNvCxnSpPr>
            <a:stCxn id="26" idx="3"/>
            <a:endCxn id="6" idx="2"/>
          </p:cNvCxnSpPr>
          <p:nvPr/>
        </p:nvCxnSpPr>
        <p:spPr>
          <a:xfrm flipV="1">
            <a:off x="2434922" y="4268029"/>
            <a:ext cx="1247427" cy="569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0D790BA-EF72-388C-9D67-21D8AD2AC425}"/>
              </a:ext>
            </a:extLst>
          </p:cNvPr>
          <p:cNvCxnSpPr>
            <a:stCxn id="26" idx="3"/>
            <a:endCxn id="7" idx="2"/>
          </p:cNvCxnSpPr>
          <p:nvPr/>
        </p:nvCxnSpPr>
        <p:spPr>
          <a:xfrm flipV="1">
            <a:off x="2434922" y="3280457"/>
            <a:ext cx="960013" cy="1557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F446F67-CA64-EA65-2578-D4FA5AD54394}"/>
              </a:ext>
            </a:extLst>
          </p:cNvPr>
          <p:cNvCxnSpPr>
            <a:stCxn id="26" idx="3"/>
            <a:endCxn id="5" idx="1"/>
          </p:cNvCxnSpPr>
          <p:nvPr/>
        </p:nvCxnSpPr>
        <p:spPr>
          <a:xfrm flipV="1">
            <a:off x="2434922" y="3175131"/>
            <a:ext cx="4420210" cy="1662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8879B23-633F-2F95-57E2-22446148028E}"/>
              </a:ext>
            </a:extLst>
          </p:cNvPr>
          <p:cNvCxnSpPr>
            <a:stCxn id="26" idx="3"/>
            <a:endCxn id="4" idx="2"/>
          </p:cNvCxnSpPr>
          <p:nvPr/>
        </p:nvCxnSpPr>
        <p:spPr>
          <a:xfrm flipV="1">
            <a:off x="2434922" y="2557215"/>
            <a:ext cx="3500027" cy="2280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84A6251-B7A8-AE7E-C6FD-DB6F3628179A}"/>
              </a:ext>
            </a:extLst>
          </p:cNvPr>
          <p:cNvCxnSpPr>
            <a:endCxn id="57" idx="0"/>
          </p:cNvCxnSpPr>
          <p:nvPr/>
        </p:nvCxnSpPr>
        <p:spPr>
          <a:xfrm>
            <a:off x="2308295" y="4837473"/>
            <a:ext cx="1054136" cy="687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1A91E64A-EE41-A188-F93D-4B57FCADBAB9}"/>
              </a:ext>
            </a:extLst>
          </p:cNvPr>
          <p:cNvCxnSpPr>
            <a:cxnSpLocks/>
            <a:stCxn id="57" idx="0"/>
            <a:endCxn id="53" idx="2"/>
          </p:cNvCxnSpPr>
          <p:nvPr/>
        </p:nvCxnSpPr>
        <p:spPr>
          <a:xfrm flipH="1" flipV="1">
            <a:off x="491646" y="-33208"/>
            <a:ext cx="2870785" cy="5557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E6701F7-61C1-1C6C-01E6-CF64D665789D}"/>
              </a:ext>
            </a:extLst>
          </p:cNvPr>
          <p:cNvSpPr txBox="1"/>
          <p:nvPr/>
        </p:nvSpPr>
        <p:spPr>
          <a:xfrm>
            <a:off x="226733" y="1118319"/>
            <a:ext cx="2502608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8</a:t>
            </a:r>
            <a:r>
              <a:rPr lang="ja-JP" altLang="en-US" sz="2117" dirty="0"/>
              <a:t>　スポンジ化対策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25904BA1-601B-A814-BC42-F15F0B7C9096}"/>
              </a:ext>
            </a:extLst>
          </p:cNvPr>
          <p:cNvSpPr txBox="1"/>
          <p:nvPr/>
        </p:nvSpPr>
        <p:spPr>
          <a:xfrm>
            <a:off x="-2311197" y="771459"/>
            <a:ext cx="1840568" cy="418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93</a:t>
            </a:r>
            <a:r>
              <a:rPr lang="ja-JP" altLang="en-US" sz="2117" dirty="0"/>
              <a:t>　市民緑地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2268C10-36A3-2AF1-53EA-6046C099ADA2}"/>
              </a:ext>
            </a:extLst>
          </p:cNvPr>
          <p:cNvCxnSpPr>
            <a:stCxn id="110" idx="2"/>
            <a:endCxn id="57" idx="0"/>
          </p:cNvCxnSpPr>
          <p:nvPr/>
        </p:nvCxnSpPr>
        <p:spPr>
          <a:xfrm>
            <a:off x="-1390913" y="1189587"/>
            <a:ext cx="4753344" cy="4335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D89AEEA-EE7E-FED8-1E8E-12FA021FCFB7}"/>
              </a:ext>
            </a:extLst>
          </p:cNvPr>
          <p:cNvSpPr txBox="1"/>
          <p:nvPr/>
        </p:nvSpPr>
        <p:spPr>
          <a:xfrm>
            <a:off x="-466408" y="2035123"/>
            <a:ext cx="1840568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23</a:t>
            </a:r>
            <a:r>
              <a:rPr lang="ja-JP" altLang="en-US" sz="2117" dirty="0"/>
              <a:t>　流域治水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02352C-228F-7013-F316-8CA331687850}"/>
              </a:ext>
            </a:extLst>
          </p:cNvPr>
          <p:cNvSpPr txBox="1"/>
          <p:nvPr/>
        </p:nvSpPr>
        <p:spPr>
          <a:xfrm>
            <a:off x="-1662776" y="2801285"/>
            <a:ext cx="2924198" cy="418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117" dirty="0"/>
              <a:t>22</a:t>
            </a:r>
            <a:r>
              <a:rPr lang="ja-JP" altLang="en-US" sz="2117" dirty="0"/>
              <a:t>　グリーンインフラ</a:t>
            </a:r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F8DFF54B-D590-7E9D-3034-AD9C235BD645}"/>
              </a:ext>
            </a:extLst>
          </p:cNvPr>
          <p:cNvCxnSpPr>
            <a:stCxn id="96" idx="3"/>
          </p:cNvCxnSpPr>
          <p:nvPr/>
        </p:nvCxnSpPr>
        <p:spPr>
          <a:xfrm>
            <a:off x="-30174" y="4411537"/>
            <a:ext cx="1452196" cy="48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C9590023-6D57-A9B7-2F97-1F68FE115B3A}"/>
              </a:ext>
            </a:extLst>
          </p:cNvPr>
          <p:cNvCxnSpPr>
            <a:stCxn id="50" idx="2"/>
            <a:endCxn id="96" idx="0"/>
          </p:cNvCxnSpPr>
          <p:nvPr/>
        </p:nvCxnSpPr>
        <p:spPr>
          <a:xfrm>
            <a:off x="-3324629" y="3611741"/>
            <a:ext cx="1561449" cy="590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215BAAE0-2770-3E39-C388-BEF1E2C8836A}"/>
              </a:ext>
            </a:extLst>
          </p:cNvPr>
          <p:cNvCxnSpPr>
            <a:endCxn id="23" idx="2"/>
          </p:cNvCxnSpPr>
          <p:nvPr/>
        </p:nvCxnSpPr>
        <p:spPr>
          <a:xfrm flipV="1">
            <a:off x="-1979007" y="3960253"/>
            <a:ext cx="899944" cy="22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2464C51E-9F40-D549-13AE-6A12D436472E}"/>
              </a:ext>
            </a:extLst>
          </p:cNvPr>
          <p:cNvCxnSpPr>
            <a:endCxn id="22" idx="2"/>
          </p:cNvCxnSpPr>
          <p:nvPr/>
        </p:nvCxnSpPr>
        <p:spPr>
          <a:xfrm flipV="1">
            <a:off x="-1981435" y="3948753"/>
            <a:ext cx="3068794" cy="26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4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393</TotalTime>
  <Words>319</Words>
  <Application>Microsoft Office PowerPoint</Application>
  <PresentationFormat>ワイド画面</PresentationFormat>
  <Paragraphs>104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j-index</dc:creator>
  <cp:lastModifiedBy> </cp:lastModifiedBy>
  <cp:revision>5</cp:revision>
  <dcterms:created xsi:type="dcterms:W3CDTF">2023-09-03T08:14:26Z</dcterms:created>
  <dcterms:modified xsi:type="dcterms:W3CDTF">2023-09-09T03:02:30Z</dcterms:modified>
</cp:coreProperties>
</file>