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C4D78-AFB8-1B2E-9D83-3735A6A0A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A54AA2-5F81-5128-0DEC-5862A0F20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18D696-954E-0E97-991E-D333F12A3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88EC3-B773-8148-CA7B-D0137059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A530B-283C-6861-4808-7A05ED2F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60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5FF03-B021-C6B9-C730-47224C59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7CE85C-2F2C-27F8-2566-A3AE4A034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72F54-CD78-E67B-E2C3-E6098EB81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A15D7-2CB3-6CD5-8FE7-5642F0FB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152813-4D88-C489-3EDF-6DEBDC3B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92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C93C8A-7B5F-5E3D-459B-54EB82D900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1A73A0-CCA1-DD1C-D8B5-09C17DB86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26935D-D949-8DFF-451E-7055B4F6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577136-4D93-F869-C9BF-FEFABC6E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4236C7-74F4-DE74-FFBA-7F2E1428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7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E03AA-1FDF-B8D0-4BCF-34A42EA1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7370AE-CC2A-5DAA-8F27-CDEF47C6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258BF5-EF04-F56E-62FD-71007421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27FFB2-6560-3196-FD32-5C7A665C7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4A4E00-5458-7E69-C3B1-3B59F1E0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7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E06369-AADF-D118-D86F-5ECFCB017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75F6F9-BD38-DAC5-0105-7CA6FA5F7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470C8-422B-F4BF-B67A-8B9153BFE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2B03F9-DD86-FE99-05A1-A98E2410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A50F71-57D5-8229-C6E0-FF6E8D3D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0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FA799-1E42-984D-E819-3D282FE0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054CA0-F546-A6B7-81EC-1E2216E1A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B3A92C-D85F-E7A8-5ED5-CE205E2BF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B93EE5-4D59-0E45-AAC7-1EEC898E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A957D1-7659-F6E9-881B-12D77CD5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BE856C-D830-6781-65D4-F0927224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23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A6ADD-CFB2-7854-1CFB-B77FA265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ED40D5-0B97-46DD-2B61-49E9DDFA3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4568C2-D357-A464-EA98-540947C18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E088ABA-969D-3F97-31AA-280DED349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ED68CE-0CB9-A6DA-B53E-F2253045F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5BA98C-596B-6574-266E-F3B2AEA1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8254B8-C134-9AEE-FAB6-969DDC3E0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8367D6-5288-CA94-B1CF-B1973D13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55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ED5629-BB71-9B0D-6B04-41FBE4034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232D31-DB7A-35C2-54AF-7C723331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B21E2A-2F24-80C7-DC3D-8C608B2C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7E1428-30AE-6C48-9D41-40EAEABF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3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A65A0D4-40D8-3E49-0078-21EB96A9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A43B9D-C320-2A30-BD0D-E8A1BDAB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C79E44-52AA-9D4A-7A8B-E90C65B9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63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174392-1F96-2F99-4DE4-6AC3A338F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B8FA1-F62F-C7BC-2144-D9D990424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1D6A1F-0404-C5C9-4628-7874204C9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CA13F6-C10F-6CFF-5122-C078059C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37E154-8BC1-21FB-DFD9-BD7EED5A5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DC15B-A3AD-50F8-B18A-B9FD101C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9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493940-C722-329B-E5BD-8D2F48B9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D7B496-50EE-49F4-B0D8-6FA346C0C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6410EA-0B10-1229-0272-440AABE66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186419-2A66-5256-CA3C-4A926D6D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B11992-0C03-EF6A-F0DF-D342F006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13FCD0-BC44-ACBA-BC70-6FD176E0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5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AAA69-95CB-0C2A-CB12-81BB694A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CCC267-6E56-617F-91BA-C503F85D1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F721A-574A-B7E7-AB6E-BADC6651C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D636-9AD5-448F-8CE8-CFD7B2194041}" type="datetimeFigureOut">
              <a:rPr kumimoji="1" lang="ja-JP" altLang="en-US" smtClean="0"/>
              <a:t>2024/1/25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7012B-E9E2-547A-7F1B-E72567B83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264585-7AA3-7BA6-6727-744B5A066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36B69-3904-4CF1-BB04-46192CEDC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96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D67035-053B-647D-F156-E59FDD8E91E2}"/>
              </a:ext>
            </a:extLst>
          </p:cNvPr>
          <p:cNvSpPr txBox="1"/>
          <p:nvPr/>
        </p:nvSpPr>
        <p:spPr>
          <a:xfrm>
            <a:off x="698499" y="1638300"/>
            <a:ext cx="19812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○○の観点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F88094-EA0A-D6DA-AD5E-9212D5DAEC6C}"/>
              </a:ext>
            </a:extLst>
          </p:cNvPr>
          <p:cNvSpPr txBox="1"/>
          <p:nvPr/>
        </p:nvSpPr>
        <p:spPr>
          <a:xfrm>
            <a:off x="698499" y="2606489"/>
            <a:ext cx="19812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○○の観点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E43059C-95BD-5515-1EAE-E02EFB86C8B6}"/>
              </a:ext>
            </a:extLst>
          </p:cNvPr>
          <p:cNvSpPr txBox="1"/>
          <p:nvPr/>
        </p:nvSpPr>
        <p:spPr>
          <a:xfrm>
            <a:off x="698499" y="3574678"/>
            <a:ext cx="19812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○○の観点</a:t>
            </a: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A9F945BC-FB2D-BA69-6C20-3263F3ECC5C8}"/>
              </a:ext>
            </a:extLst>
          </p:cNvPr>
          <p:cNvSpPr/>
          <p:nvPr/>
        </p:nvSpPr>
        <p:spPr>
          <a:xfrm rot="5400000">
            <a:off x="2793388" y="1721646"/>
            <a:ext cx="369332" cy="20264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8BB7D356-658A-5378-0879-4EE9942B9E7C}"/>
              </a:ext>
            </a:extLst>
          </p:cNvPr>
          <p:cNvSpPr/>
          <p:nvPr/>
        </p:nvSpPr>
        <p:spPr>
          <a:xfrm rot="5400000">
            <a:off x="2793388" y="2689835"/>
            <a:ext cx="369332" cy="20264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622AE1B6-8132-938E-2BD8-E97A8D17C6B6}"/>
              </a:ext>
            </a:extLst>
          </p:cNvPr>
          <p:cNvSpPr/>
          <p:nvPr/>
        </p:nvSpPr>
        <p:spPr>
          <a:xfrm rot="5400000">
            <a:off x="2793388" y="3658024"/>
            <a:ext cx="369332" cy="20264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94AAC72-A795-8BDD-561E-2B663844A5FA}"/>
              </a:ext>
            </a:extLst>
          </p:cNvPr>
          <p:cNvSpPr txBox="1"/>
          <p:nvPr/>
        </p:nvSpPr>
        <p:spPr>
          <a:xfrm>
            <a:off x="3276409" y="1638300"/>
            <a:ext cx="2483414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○○○が課題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4130E7-9273-C092-E586-EACB58AD3A11}"/>
              </a:ext>
            </a:extLst>
          </p:cNvPr>
          <p:cNvSpPr txBox="1"/>
          <p:nvPr/>
        </p:nvSpPr>
        <p:spPr>
          <a:xfrm>
            <a:off x="3276409" y="2606489"/>
            <a:ext cx="2483414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○○○が課題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6AF75-DE6C-6A8B-0041-645B4FC47FAC}"/>
              </a:ext>
            </a:extLst>
          </p:cNvPr>
          <p:cNvSpPr txBox="1"/>
          <p:nvPr/>
        </p:nvSpPr>
        <p:spPr>
          <a:xfrm>
            <a:off x="3276409" y="3574678"/>
            <a:ext cx="2483414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○○○が課題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79230A-B2C7-3B21-B928-94F476B3C264}"/>
              </a:ext>
            </a:extLst>
          </p:cNvPr>
          <p:cNvSpPr txBox="1"/>
          <p:nvPr/>
        </p:nvSpPr>
        <p:spPr>
          <a:xfrm>
            <a:off x="7122268" y="1638300"/>
            <a:ext cx="248341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/>
              <a:t>●●●●</a:t>
            </a:r>
            <a:endParaRPr kumimoji="1" lang="ja-JP" altLang="en-US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04CA9FA-8E7A-2757-679C-7A38E5E6707E}"/>
              </a:ext>
            </a:extLst>
          </p:cNvPr>
          <p:cNvSpPr txBox="1"/>
          <p:nvPr/>
        </p:nvSpPr>
        <p:spPr>
          <a:xfrm>
            <a:off x="7122268" y="2606489"/>
            <a:ext cx="248341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/>
              <a:t>●●●●</a:t>
            </a:r>
            <a:endParaRPr kumimoji="1" lang="ja-JP" altLang="en-US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2338979-4502-0195-B5F5-08B07802FD82}"/>
              </a:ext>
            </a:extLst>
          </p:cNvPr>
          <p:cNvSpPr txBox="1"/>
          <p:nvPr/>
        </p:nvSpPr>
        <p:spPr>
          <a:xfrm>
            <a:off x="7122268" y="3574678"/>
            <a:ext cx="248341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/>
              <a:t>●●●●</a:t>
            </a:r>
            <a:endParaRPr kumimoji="1" lang="ja-JP" altLang="en-US" b="1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BE03139E-2168-75EA-26AA-B283A201248B}"/>
              </a:ext>
            </a:extLst>
          </p:cNvPr>
          <p:cNvCxnSpPr>
            <a:stCxn id="10" idx="3"/>
            <a:endCxn id="17" idx="1"/>
          </p:cNvCxnSpPr>
          <p:nvPr/>
        </p:nvCxnSpPr>
        <p:spPr>
          <a:xfrm>
            <a:off x="5759823" y="1822966"/>
            <a:ext cx="1362445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コネクタ: カギ線 25">
            <a:extLst>
              <a:ext uri="{FF2B5EF4-FFF2-40B4-BE49-F238E27FC236}">
                <a16:creationId xmlns:a16="http://schemas.microsoft.com/office/drawing/2014/main" id="{E67DA0DE-22D9-0616-2B31-EF25B4C4B9E0}"/>
              </a:ext>
            </a:extLst>
          </p:cNvPr>
          <p:cNvCxnSpPr>
            <a:stCxn id="10" idx="3"/>
            <a:endCxn id="18" idx="1"/>
          </p:cNvCxnSpPr>
          <p:nvPr/>
        </p:nvCxnSpPr>
        <p:spPr>
          <a:xfrm>
            <a:off x="5759823" y="1822966"/>
            <a:ext cx="1362445" cy="968189"/>
          </a:xfrm>
          <a:prstGeom prst="bentConnector3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コネクタ: カギ線 27">
            <a:extLst>
              <a:ext uri="{FF2B5EF4-FFF2-40B4-BE49-F238E27FC236}">
                <a16:creationId xmlns:a16="http://schemas.microsoft.com/office/drawing/2014/main" id="{EFF05C48-18A5-A74B-B474-1B2A43922A9C}"/>
              </a:ext>
            </a:extLst>
          </p:cNvPr>
          <p:cNvCxnSpPr>
            <a:stCxn id="10" idx="3"/>
            <a:endCxn id="19" idx="1"/>
          </p:cNvCxnSpPr>
          <p:nvPr/>
        </p:nvCxnSpPr>
        <p:spPr>
          <a:xfrm>
            <a:off x="5759823" y="1822966"/>
            <a:ext cx="1362445" cy="1936378"/>
          </a:xfrm>
          <a:prstGeom prst="bentConnector3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0EC3716C-1C3E-DB50-02B0-1C08101369F9}"/>
              </a:ext>
            </a:extLst>
          </p:cNvPr>
          <p:cNvSpPr/>
          <p:nvPr/>
        </p:nvSpPr>
        <p:spPr>
          <a:xfrm rot="10800000">
            <a:off x="8179309" y="4190536"/>
            <a:ext cx="369332" cy="20264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E19E0C4-3324-FEB3-DB9A-DD971A4AD590}"/>
              </a:ext>
            </a:extLst>
          </p:cNvPr>
          <p:cNvSpPr txBox="1"/>
          <p:nvPr/>
        </p:nvSpPr>
        <p:spPr>
          <a:xfrm>
            <a:off x="7122268" y="4639703"/>
            <a:ext cx="2483414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○○○リスク</a:t>
            </a: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B7215F3B-E0C1-B25D-F65D-1FAC0E22D451}"/>
              </a:ext>
            </a:extLst>
          </p:cNvPr>
          <p:cNvSpPr/>
          <p:nvPr/>
        </p:nvSpPr>
        <p:spPr>
          <a:xfrm rot="10800000">
            <a:off x="8179309" y="5255561"/>
            <a:ext cx="369332" cy="20264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9DFE8C7-FAD5-53CD-721A-684F7A3472DB}"/>
              </a:ext>
            </a:extLst>
          </p:cNvPr>
          <p:cNvSpPr txBox="1"/>
          <p:nvPr/>
        </p:nvSpPr>
        <p:spPr>
          <a:xfrm>
            <a:off x="7122268" y="5704728"/>
            <a:ext cx="248341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●●●●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6D2E55-0310-CC47-6A01-24440D1960E9}"/>
              </a:ext>
            </a:extLst>
          </p:cNvPr>
          <p:cNvSpPr txBox="1"/>
          <p:nvPr/>
        </p:nvSpPr>
        <p:spPr>
          <a:xfrm>
            <a:off x="698499" y="1039443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３つの観点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1B802F-9101-A22A-9F6C-BDBA98496079}"/>
              </a:ext>
            </a:extLst>
          </p:cNvPr>
          <p:cNvSpPr txBox="1"/>
          <p:nvPr/>
        </p:nvSpPr>
        <p:spPr>
          <a:xfrm>
            <a:off x="3527516" y="1039443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３つの課題</a:t>
            </a:r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DA55B2DC-5349-D13C-6A4A-6D4BD8A0BC97}"/>
              </a:ext>
            </a:extLst>
          </p:cNvPr>
          <p:cNvSpPr/>
          <p:nvPr/>
        </p:nvSpPr>
        <p:spPr>
          <a:xfrm>
            <a:off x="9993085" y="1469571"/>
            <a:ext cx="209307" cy="2634343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4BCEEB-9E54-CD94-95F3-84051D78E0A0}"/>
              </a:ext>
            </a:extLst>
          </p:cNvPr>
          <p:cNvSpPr txBox="1"/>
          <p:nvPr/>
        </p:nvSpPr>
        <p:spPr>
          <a:xfrm>
            <a:off x="10285185" y="1817246"/>
            <a:ext cx="461665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b="1" dirty="0"/>
              <a:t>３つ以上の解決策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339049F-4D4A-51B5-1723-98206471DB93}"/>
              </a:ext>
            </a:extLst>
          </p:cNvPr>
          <p:cNvSpPr txBox="1"/>
          <p:nvPr/>
        </p:nvSpPr>
        <p:spPr>
          <a:xfrm>
            <a:off x="9661616" y="4633335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新たなリスク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E8CA2A-6E97-F3AA-AC3B-73028505F025}"/>
              </a:ext>
            </a:extLst>
          </p:cNvPr>
          <p:cNvSpPr txBox="1"/>
          <p:nvPr/>
        </p:nvSpPr>
        <p:spPr>
          <a:xfrm>
            <a:off x="9661616" y="5843227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対応策</a:t>
            </a:r>
          </a:p>
        </p:txBody>
      </p:sp>
    </p:spTree>
    <p:extLst>
      <p:ext uri="{BB962C8B-B14F-4D97-AF65-F5344CB8AC3E}">
        <p14:creationId xmlns:p14="http://schemas.microsoft.com/office/powerpoint/2010/main" val="177951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4">
      <a:dk1>
        <a:srgbClr val="000000"/>
      </a:dk1>
      <a:lt1>
        <a:srgbClr val="FFFFFF"/>
      </a:lt1>
      <a:dk2>
        <a:srgbClr val="545454"/>
      </a:dk2>
      <a:lt2>
        <a:srgbClr val="FFFFFF"/>
      </a:lt2>
      <a:accent1>
        <a:srgbClr val="40BAD2"/>
      </a:accent1>
      <a:accent2>
        <a:srgbClr val="B2E3ED"/>
      </a:accent2>
      <a:accent3>
        <a:srgbClr val="8CD5E3"/>
      </a:accent3>
      <a:accent4>
        <a:srgbClr val="8CD5E3"/>
      </a:accent4>
      <a:accent5>
        <a:srgbClr val="94EFE3"/>
      </a:accent5>
      <a:accent6>
        <a:srgbClr val="5FE7D5"/>
      </a:accent6>
      <a:hlink>
        <a:srgbClr val="138677"/>
      </a:hlink>
      <a:folHlink>
        <a:srgbClr val="0C594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54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j-index</dc:creator>
  <cp:lastModifiedBy>純一郎 石黒</cp:lastModifiedBy>
  <cp:revision>2</cp:revision>
  <dcterms:created xsi:type="dcterms:W3CDTF">2023-08-02T11:48:37Z</dcterms:created>
  <dcterms:modified xsi:type="dcterms:W3CDTF">2024-01-25T12:31:41Z</dcterms:modified>
</cp:coreProperties>
</file>